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6699"/>
    <a:srgbClr val="99CCFF"/>
    <a:srgbClr val="FF9966"/>
    <a:srgbClr val="FF3399"/>
    <a:srgbClr val="FFCC99"/>
    <a:srgbClr val="0000FF"/>
    <a:srgbClr val="CC6600"/>
    <a:srgbClr val="FFCC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8" d="100"/>
          <a:sy n="58" d="100"/>
        </p:scale>
        <p:origin x="-878" y="-5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4392055" y="2762113"/>
            <a:ext cx="1060359" cy="1589233"/>
            <a:chOff x="6586163" y="2950674"/>
            <a:chExt cx="901700" cy="1351440"/>
          </a:xfrm>
        </p:grpSpPr>
        <p:sp>
          <p:nvSpPr>
            <p:cNvPr id="8" name="円/楕円 7"/>
            <p:cNvSpPr/>
            <p:nvPr/>
          </p:nvSpPr>
          <p:spPr>
            <a:xfrm>
              <a:off x="6891879" y="4011847"/>
              <a:ext cx="290267" cy="290267"/>
            </a:xfrm>
            <a:prstGeom prst="ellipse">
              <a:avLst/>
            </a:prstGeom>
            <a:gradFill flip="none" rotWithShape="1">
              <a:gsLst>
                <a:gs pos="100000">
                  <a:srgbClr val="FFC000">
                    <a:lumMod val="67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6586163" y="2950674"/>
              <a:ext cx="901700" cy="1129190"/>
              <a:chOff x="6586163" y="2950674"/>
              <a:chExt cx="901700" cy="1129190"/>
            </a:xfrm>
          </p:grpSpPr>
          <p:sp>
            <p:nvSpPr>
              <p:cNvPr id="10" name="円/楕円 9"/>
              <p:cNvSpPr/>
              <p:nvPr/>
            </p:nvSpPr>
            <p:spPr>
              <a:xfrm>
                <a:off x="6586163" y="3822689"/>
                <a:ext cx="901700" cy="257175"/>
              </a:xfrm>
              <a:prstGeom prst="ellipse">
                <a:avLst/>
              </a:prstGeom>
              <a:gradFill flip="none" rotWithShape="1">
                <a:gsLst>
                  <a:gs pos="34000">
                    <a:srgbClr val="FFC000">
                      <a:lumMod val="67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フリーフォーム 10"/>
              <p:cNvSpPr/>
              <p:nvPr/>
            </p:nvSpPr>
            <p:spPr>
              <a:xfrm>
                <a:off x="6659359" y="3052358"/>
                <a:ext cx="764837" cy="959489"/>
              </a:xfrm>
              <a:custGeom>
                <a:avLst/>
                <a:gdLst>
                  <a:gd name="connsiteX0" fmla="*/ 372336 w 764837"/>
                  <a:gd name="connsiteY0" fmla="*/ 0 h 959489"/>
                  <a:gd name="connsiteX1" fmla="*/ 382587 w 764837"/>
                  <a:gd name="connsiteY1" fmla="*/ 30 h 959489"/>
                  <a:gd name="connsiteX2" fmla="*/ 392501 w 764837"/>
                  <a:gd name="connsiteY2" fmla="*/ 1 h 959489"/>
                  <a:gd name="connsiteX3" fmla="*/ 392840 w 764837"/>
                  <a:gd name="connsiteY3" fmla="*/ 62 h 959489"/>
                  <a:gd name="connsiteX4" fmla="*/ 445509 w 764837"/>
                  <a:gd name="connsiteY4" fmla="*/ 217 h 959489"/>
                  <a:gd name="connsiteX5" fmla="*/ 745836 w 764837"/>
                  <a:gd name="connsiteY5" fmla="*/ 233215 h 959489"/>
                  <a:gd name="connsiteX6" fmla="*/ 745835 w 764837"/>
                  <a:gd name="connsiteY6" fmla="*/ 233215 h 959489"/>
                  <a:gd name="connsiteX7" fmla="*/ 755592 w 764837"/>
                  <a:gd name="connsiteY7" fmla="*/ 299164 h 959489"/>
                  <a:gd name="connsiteX8" fmla="*/ 753084 w 764837"/>
                  <a:gd name="connsiteY8" fmla="*/ 330581 h 959489"/>
                  <a:gd name="connsiteX9" fmla="*/ 755594 w 764837"/>
                  <a:gd name="connsiteY9" fmla="*/ 362023 h 959489"/>
                  <a:gd name="connsiteX10" fmla="*/ 745836 w 764837"/>
                  <a:gd name="connsiteY10" fmla="*/ 427971 h 959489"/>
                  <a:gd name="connsiteX11" fmla="*/ 764837 w 764837"/>
                  <a:gd name="connsiteY11" fmla="*/ 900432 h 959489"/>
                  <a:gd name="connsiteX12" fmla="*/ 0 w 764837"/>
                  <a:gd name="connsiteY12" fmla="*/ 900432 h 959489"/>
                  <a:gd name="connsiteX13" fmla="*/ 18999 w 764837"/>
                  <a:gd name="connsiteY13" fmla="*/ 427970 h 959489"/>
                  <a:gd name="connsiteX14" fmla="*/ 9242 w 764837"/>
                  <a:gd name="connsiteY14" fmla="*/ 362022 h 959489"/>
                  <a:gd name="connsiteX15" fmla="*/ 11752 w 764837"/>
                  <a:gd name="connsiteY15" fmla="*/ 330581 h 959489"/>
                  <a:gd name="connsiteX16" fmla="*/ 9244 w 764837"/>
                  <a:gd name="connsiteY16" fmla="*/ 299165 h 959489"/>
                  <a:gd name="connsiteX17" fmla="*/ 19001 w 764837"/>
                  <a:gd name="connsiteY17" fmla="*/ 233217 h 959489"/>
                  <a:gd name="connsiteX18" fmla="*/ 19000 w 764837"/>
                  <a:gd name="connsiteY18" fmla="*/ 233216 h 959489"/>
                  <a:gd name="connsiteX19" fmla="*/ 319328 w 764837"/>
                  <a:gd name="connsiteY19" fmla="*/ 218 h 959489"/>
                  <a:gd name="connsiteX20" fmla="*/ 371985 w 764837"/>
                  <a:gd name="connsiteY20" fmla="*/ 62 h 959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64837" h="959489">
                    <a:moveTo>
                      <a:pt x="372336" y="0"/>
                    </a:moveTo>
                    <a:lnTo>
                      <a:pt x="382587" y="30"/>
                    </a:lnTo>
                    <a:lnTo>
                      <a:pt x="392501" y="1"/>
                    </a:lnTo>
                    <a:lnTo>
                      <a:pt x="392840" y="62"/>
                    </a:lnTo>
                    <a:lnTo>
                      <a:pt x="445509" y="217"/>
                    </a:lnTo>
                    <a:cubicBezTo>
                      <a:pt x="588857" y="13453"/>
                      <a:pt x="710606" y="101737"/>
                      <a:pt x="745836" y="233215"/>
                    </a:cubicBezTo>
                    <a:lnTo>
                      <a:pt x="745835" y="233215"/>
                    </a:lnTo>
                    <a:cubicBezTo>
                      <a:pt x="751706" y="255128"/>
                      <a:pt x="754896" y="277204"/>
                      <a:pt x="755592" y="299164"/>
                    </a:cubicBezTo>
                    <a:lnTo>
                      <a:pt x="753084" y="330581"/>
                    </a:lnTo>
                    <a:lnTo>
                      <a:pt x="755594" y="362023"/>
                    </a:lnTo>
                    <a:cubicBezTo>
                      <a:pt x="754899" y="383983"/>
                      <a:pt x="751708" y="406059"/>
                      <a:pt x="745836" y="427971"/>
                    </a:cubicBezTo>
                    <a:cubicBezTo>
                      <a:pt x="706890" y="573326"/>
                      <a:pt x="713222" y="730814"/>
                      <a:pt x="764837" y="900432"/>
                    </a:cubicBezTo>
                    <a:cubicBezTo>
                      <a:pt x="640530" y="979176"/>
                      <a:pt x="124306" y="979175"/>
                      <a:pt x="0" y="900432"/>
                    </a:cubicBezTo>
                    <a:cubicBezTo>
                      <a:pt x="51614" y="730812"/>
                      <a:pt x="57947" y="573325"/>
                      <a:pt x="18999" y="427970"/>
                    </a:cubicBezTo>
                    <a:cubicBezTo>
                      <a:pt x="13128" y="406057"/>
                      <a:pt x="9937" y="383982"/>
                      <a:pt x="9242" y="362022"/>
                    </a:cubicBezTo>
                    <a:lnTo>
                      <a:pt x="11752" y="330581"/>
                    </a:lnTo>
                    <a:lnTo>
                      <a:pt x="9244" y="299165"/>
                    </a:lnTo>
                    <a:cubicBezTo>
                      <a:pt x="9939" y="277205"/>
                      <a:pt x="13130" y="255129"/>
                      <a:pt x="19001" y="233217"/>
                    </a:cubicBezTo>
                    <a:lnTo>
                      <a:pt x="19000" y="233216"/>
                    </a:lnTo>
                    <a:cubicBezTo>
                      <a:pt x="54229" y="101738"/>
                      <a:pt x="175980" y="13454"/>
                      <a:pt x="319328" y="218"/>
                    </a:cubicBezTo>
                    <a:lnTo>
                      <a:pt x="371985" y="62"/>
                    </a:lnTo>
                    <a:close/>
                  </a:path>
                </a:pathLst>
              </a:custGeom>
              <a:gradFill flip="none" rotWithShape="1">
                <a:gsLst>
                  <a:gs pos="34000">
                    <a:srgbClr val="FFC000">
                      <a:lumMod val="67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円/楕円 11"/>
              <p:cNvSpPr/>
              <p:nvPr/>
            </p:nvSpPr>
            <p:spPr>
              <a:xfrm>
                <a:off x="7189413" y="3162289"/>
                <a:ext cx="104775" cy="104775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フリーフォーム 12"/>
              <p:cNvSpPr/>
              <p:nvPr/>
            </p:nvSpPr>
            <p:spPr>
              <a:xfrm>
                <a:off x="6935242" y="2950674"/>
                <a:ext cx="203372" cy="147001"/>
              </a:xfrm>
              <a:custGeom>
                <a:avLst/>
                <a:gdLst>
                  <a:gd name="connsiteX0" fmla="*/ 101686 w 203372"/>
                  <a:gd name="connsiteY0" fmla="*/ 0 h 147001"/>
                  <a:gd name="connsiteX1" fmla="*/ 203372 w 203372"/>
                  <a:gd name="connsiteY1" fmla="*/ 101685 h 147001"/>
                  <a:gd name="connsiteX2" fmla="*/ 195381 w 203372"/>
                  <a:gd name="connsiteY2" fmla="*/ 141265 h 147001"/>
                  <a:gd name="connsiteX3" fmla="*/ 191514 w 203372"/>
                  <a:gd name="connsiteY3" fmla="*/ 147001 h 147001"/>
                  <a:gd name="connsiteX4" fmla="*/ 182771 w 203372"/>
                  <a:gd name="connsiteY4" fmla="*/ 144390 h 147001"/>
                  <a:gd name="connsiteX5" fmla="*/ 157928 w 203372"/>
                  <a:gd name="connsiteY5" fmla="*/ 142169 h 147001"/>
                  <a:gd name="connsiteX6" fmla="*/ 166705 w 203372"/>
                  <a:gd name="connsiteY6" fmla="*/ 129151 h 147001"/>
                  <a:gd name="connsiteX7" fmla="*/ 172250 w 203372"/>
                  <a:gd name="connsiteY7" fmla="*/ 101685 h 147001"/>
                  <a:gd name="connsiteX8" fmla="*/ 101686 w 203372"/>
                  <a:gd name="connsiteY8" fmla="*/ 31122 h 147001"/>
                  <a:gd name="connsiteX9" fmla="*/ 31122 w 203372"/>
                  <a:gd name="connsiteY9" fmla="*/ 101685 h 147001"/>
                  <a:gd name="connsiteX10" fmla="*/ 36668 w 203372"/>
                  <a:gd name="connsiteY10" fmla="*/ 129151 h 147001"/>
                  <a:gd name="connsiteX11" fmla="*/ 44988 w 203372"/>
                  <a:gd name="connsiteY11" fmla="*/ 141492 h 147001"/>
                  <a:gd name="connsiteX12" fmla="*/ 12580 w 203372"/>
                  <a:gd name="connsiteY12" fmla="*/ 144390 h 147001"/>
                  <a:gd name="connsiteX13" fmla="*/ 10514 w 203372"/>
                  <a:gd name="connsiteY13" fmla="*/ 145007 h 147001"/>
                  <a:gd name="connsiteX14" fmla="*/ 7991 w 203372"/>
                  <a:gd name="connsiteY14" fmla="*/ 141265 h 147001"/>
                  <a:gd name="connsiteX15" fmla="*/ 0 w 203372"/>
                  <a:gd name="connsiteY15" fmla="*/ 101685 h 147001"/>
                  <a:gd name="connsiteX16" fmla="*/ 101686 w 203372"/>
                  <a:gd name="connsiteY16" fmla="*/ 0 h 147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3372" h="147001">
                    <a:moveTo>
                      <a:pt x="101686" y="0"/>
                    </a:moveTo>
                    <a:cubicBezTo>
                      <a:pt x="157846" y="0"/>
                      <a:pt x="203372" y="45526"/>
                      <a:pt x="203372" y="101685"/>
                    </a:cubicBezTo>
                    <a:cubicBezTo>
                      <a:pt x="203372" y="115725"/>
                      <a:pt x="200527" y="129100"/>
                      <a:pt x="195381" y="141265"/>
                    </a:cubicBezTo>
                    <a:lnTo>
                      <a:pt x="191514" y="147001"/>
                    </a:lnTo>
                    <a:lnTo>
                      <a:pt x="182771" y="144390"/>
                    </a:lnTo>
                    <a:lnTo>
                      <a:pt x="157928" y="142169"/>
                    </a:lnTo>
                    <a:lnTo>
                      <a:pt x="166705" y="129151"/>
                    </a:lnTo>
                    <a:cubicBezTo>
                      <a:pt x="170276" y="120709"/>
                      <a:pt x="172250" y="111428"/>
                      <a:pt x="172250" y="101685"/>
                    </a:cubicBezTo>
                    <a:cubicBezTo>
                      <a:pt x="172250" y="62714"/>
                      <a:pt x="140657" y="31122"/>
                      <a:pt x="101686" y="31122"/>
                    </a:cubicBezTo>
                    <a:cubicBezTo>
                      <a:pt x="62715" y="31122"/>
                      <a:pt x="31122" y="62714"/>
                      <a:pt x="31122" y="101685"/>
                    </a:cubicBezTo>
                    <a:cubicBezTo>
                      <a:pt x="31122" y="111428"/>
                      <a:pt x="33097" y="120709"/>
                      <a:pt x="36668" y="129151"/>
                    </a:cubicBezTo>
                    <a:lnTo>
                      <a:pt x="44988" y="141492"/>
                    </a:lnTo>
                    <a:lnTo>
                      <a:pt x="12580" y="144390"/>
                    </a:lnTo>
                    <a:lnTo>
                      <a:pt x="10514" y="145007"/>
                    </a:lnTo>
                    <a:lnTo>
                      <a:pt x="7991" y="141265"/>
                    </a:lnTo>
                    <a:cubicBezTo>
                      <a:pt x="2846" y="129100"/>
                      <a:pt x="0" y="115725"/>
                      <a:pt x="0" y="101685"/>
                    </a:cubicBezTo>
                    <a:cubicBezTo>
                      <a:pt x="0" y="45526"/>
                      <a:pt x="45526" y="0"/>
                      <a:pt x="101686" y="0"/>
                    </a:cubicBezTo>
                    <a:close/>
                  </a:path>
                </a:pathLst>
              </a:custGeom>
              <a:gradFill flip="none" rotWithShape="1">
                <a:gsLst>
                  <a:gs pos="34000">
                    <a:srgbClr val="FFC000">
                      <a:lumMod val="67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3" name="グループ化 62"/>
          <p:cNvGrpSpPr/>
          <p:nvPr/>
        </p:nvGrpSpPr>
        <p:grpSpPr>
          <a:xfrm>
            <a:off x="5870104" y="2988560"/>
            <a:ext cx="1729182" cy="1088038"/>
            <a:chOff x="5870104" y="2988560"/>
            <a:chExt cx="1729182" cy="1088038"/>
          </a:xfrm>
        </p:grpSpPr>
        <p:grpSp>
          <p:nvGrpSpPr>
            <p:cNvPr id="19" name="グループ化 18"/>
            <p:cNvGrpSpPr/>
            <p:nvPr/>
          </p:nvGrpSpPr>
          <p:grpSpPr>
            <a:xfrm>
              <a:off x="5870104" y="2988560"/>
              <a:ext cx="1729182" cy="1088038"/>
              <a:chOff x="6772742" y="565064"/>
              <a:chExt cx="3209201" cy="2019300"/>
            </a:xfrm>
          </p:grpSpPr>
          <p:grpSp>
            <p:nvGrpSpPr>
              <p:cNvPr id="20" name="グループ化 19"/>
              <p:cNvGrpSpPr/>
              <p:nvPr/>
            </p:nvGrpSpPr>
            <p:grpSpPr>
              <a:xfrm rot="19800000">
                <a:off x="8023603" y="565064"/>
                <a:ext cx="1958340" cy="2019300"/>
                <a:chOff x="5570220" y="1333500"/>
                <a:chExt cx="1958340" cy="2019300"/>
              </a:xfrm>
              <a:solidFill>
                <a:srgbClr val="FFFF00"/>
              </a:solidFill>
            </p:grpSpPr>
            <p:sp>
              <p:nvSpPr>
                <p:cNvPr id="26" name="円/楕円 25"/>
                <p:cNvSpPr/>
                <p:nvPr/>
              </p:nvSpPr>
              <p:spPr>
                <a:xfrm>
                  <a:off x="5570220" y="2583180"/>
                  <a:ext cx="1958340" cy="769620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rgbClr val="FFC000">
                        <a:lumMod val="67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ドーナツ 26"/>
                <p:cNvSpPr/>
                <p:nvPr/>
              </p:nvSpPr>
              <p:spPr>
                <a:xfrm>
                  <a:off x="6309360" y="1333500"/>
                  <a:ext cx="472440" cy="472440"/>
                </a:xfrm>
                <a:prstGeom prst="donut">
                  <a:avLst/>
                </a:prstGeom>
                <a:gradFill flip="none" rotWithShape="1">
                  <a:gsLst>
                    <a:gs pos="34000">
                      <a:srgbClr val="FFC000">
                        <a:lumMod val="67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円/楕円 5"/>
                <p:cNvSpPr/>
                <p:nvPr/>
              </p:nvSpPr>
              <p:spPr>
                <a:xfrm>
                  <a:off x="5669280" y="1569720"/>
                  <a:ext cx="1760220" cy="1398270"/>
                </a:xfrm>
                <a:custGeom>
                  <a:avLst/>
                  <a:gdLst>
                    <a:gd name="connsiteX0" fmla="*/ 0 w 1821180"/>
                    <a:gd name="connsiteY0" fmla="*/ 910590 h 1821180"/>
                    <a:gd name="connsiteX1" fmla="*/ 910590 w 1821180"/>
                    <a:gd name="connsiteY1" fmla="*/ 0 h 1821180"/>
                    <a:gd name="connsiteX2" fmla="*/ 1821180 w 1821180"/>
                    <a:gd name="connsiteY2" fmla="*/ 910590 h 1821180"/>
                    <a:gd name="connsiteX3" fmla="*/ 910590 w 1821180"/>
                    <a:gd name="connsiteY3" fmla="*/ 1821180 h 1821180"/>
                    <a:gd name="connsiteX4" fmla="*/ 0 w 1821180"/>
                    <a:gd name="connsiteY4" fmla="*/ 910590 h 1821180"/>
                    <a:gd name="connsiteX0" fmla="*/ 0 w 1821180"/>
                    <a:gd name="connsiteY0" fmla="*/ 910590 h 1024413"/>
                    <a:gd name="connsiteX1" fmla="*/ 910590 w 1821180"/>
                    <a:gd name="connsiteY1" fmla="*/ 0 h 1024413"/>
                    <a:gd name="connsiteX2" fmla="*/ 1821180 w 1821180"/>
                    <a:gd name="connsiteY2" fmla="*/ 910590 h 1024413"/>
                    <a:gd name="connsiteX3" fmla="*/ 0 w 1821180"/>
                    <a:gd name="connsiteY3" fmla="*/ 910590 h 1024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21180" h="1024413">
                      <a:moveTo>
                        <a:pt x="0" y="910590"/>
                      </a:moveTo>
                      <a:cubicBezTo>
                        <a:pt x="0" y="407685"/>
                        <a:pt x="407685" y="0"/>
                        <a:pt x="910590" y="0"/>
                      </a:cubicBezTo>
                      <a:cubicBezTo>
                        <a:pt x="1413495" y="0"/>
                        <a:pt x="1821180" y="407685"/>
                        <a:pt x="1821180" y="910590"/>
                      </a:cubicBezTo>
                      <a:cubicBezTo>
                        <a:pt x="1669415" y="1062355"/>
                        <a:pt x="151765" y="1062355"/>
                        <a:pt x="0" y="91059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1" name="ドーナツ 20"/>
              <p:cNvSpPr/>
              <p:nvPr/>
            </p:nvSpPr>
            <p:spPr>
              <a:xfrm rot="1800000">
                <a:off x="8211527" y="666752"/>
                <a:ext cx="472440" cy="472440"/>
              </a:xfrm>
              <a:prstGeom prst="donut">
                <a:avLst/>
              </a:prstGeom>
              <a:gradFill flip="none" rotWithShape="1">
                <a:gsLst>
                  <a:gs pos="34000">
                    <a:srgbClr val="FFC000">
                      <a:lumMod val="67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円/楕円 5"/>
              <p:cNvSpPr/>
              <p:nvPr/>
            </p:nvSpPr>
            <p:spPr>
              <a:xfrm rot="1800000">
                <a:off x="7221370" y="811211"/>
                <a:ext cx="1760220" cy="1398270"/>
              </a:xfrm>
              <a:custGeom>
                <a:avLst/>
                <a:gdLst>
                  <a:gd name="connsiteX0" fmla="*/ 0 w 1821180"/>
                  <a:gd name="connsiteY0" fmla="*/ 910590 h 1821180"/>
                  <a:gd name="connsiteX1" fmla="*/ 910590 w 1821180"/>
                  <a:gd name="connsiteY1" fmla="*/ 0 h 1821180"/>
                  <a:gd name="connsiteX2" fmla="*/ 1821180 w 1821180"/>
                  <a:gd name="connsiteY2" fmla="*/ 910590 h 1821180"/>
                  <a:gd name="connsiteX3" fmla="*/ 910590 w 1821180"/>
                  <a:gd name="connsiteY3" fmla="*/ 1821180 h 1821180"/>
                  <a:gd name="connsiteX4" fmla="*/ 0 w 1821180"/>
                  <a:gd name="connsiteY4" fmla="*/ 910590 h 1821180"/>
                  <a:gd name="connsiteX0" fmla="*/ 0 w 1821180"/>
                  <a:gd name="connsiteY0" fmla="*/ 910590 h 1024413"/>
                  <a:gd name="connsiteX1" fmla="*/ 910590 w 1821180"/>
                  <a:gd name="connsiteY1" fmla="*/ 0 h 1024413"/>
                  <a:gd name="connsiteX2" fmla="*/ 1821180 w 1821180"/>
                  <a:gd name="connsiteY2" fmla="*/ 910590 h 1024413"/>
                  <a:gd name="connsiteX3" fmla="*/ 0 w 1821180"/>
                  <a:gd name="connsiteY3" fmla="*/ 910590 h 1024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21180" h="1024413">
                    <a:moveTo>
                      <a:pt x="0" y="910590"/>
                    </a:moveTo>
                    <a:cubicBezTo>
                      <a:pt x="0" y="407685"/>
                      <a:pt x="407685" y="0"/>
                      <a:pt x="910590" y="0"/>
                    </a:cubicBezTo>
                    <a:cubicBezTo>
                      <a:pt x="1413495" y="0"/>
                      <a:pt x="1821180" y="407685"/>
                      <a:pt x="1821180" y="910590"/>
                    </a:cubicBezTo>
                    <a:cubicBezTo>
                      <a:pt x="1669415" y="1062355"/>
                      <a:pt x="151765" y="1062355"/>
                      <a:pt x="0" y="91059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67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円/楕円 22"/>
              <p:cNvSpPr/>
              <p:nvPr/>
            </p:nvSpPr>
            <p:spPr>
              <a:xfrm rot="1800000">
                <a:off x="6772742" y="1731004"/>
                <a:ext cx="1958340" cy="769620"/>
              </a:xfrm>
              <a:prstGeom prst="ellipse">
                <a:avLst/>
              </a:prstGeom>
              <a:gradFill flip="none" rotWithShape="1">
                <a:gsLst>
                  <a:gs pos="48000">
                    <a:srgbClr val="FFC000">
                      <a:lumMod val="67000"/>
                    </a:srgbClr>
                  </a:gs>
                  <a:gs pos="0">
                    <a:srgbClr val="FFC000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円/楕円 23"/>
              <p:cNvSpPr/>
              <p:nvPr/>
            </p:nvSpPr>
            <p:spPr>
              <a:xfrm rot="1800000">
                <a:off x="7582877" y="1672333"/>
                <a:ext cx="533400" cy="5334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C000">
                      <a:lumMod val="67000"/>
                    </a:srgbClr>
                  </a:gs>
                  <a:gs pos="0">
                    <a:srgbClr val="FFC000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フリーフォーム 24"/>
              <p:cNvSpPr/>
              <p:nvPr/>
            </p:nvSpPr>
            <p:spPr>
              <a:xfrm rot="1800000">
                <a:off x="6948392" y="1473271"/>
                <a:ext cx="1958340" cy="676617"/>
              </a:xfrm>
              <a:custGeom>
                <a:avLst/>
                <a:gdLst>
                  <a:gd name="connsiteX0" fmla="*/ 979170 w 1958340"/>
                  <a:gd name="connsiteY0" fmla="*/ 0 h 676617"/>
                  <a:gd name="connsiteX1" fmla="*/ 1958340 w 1958340"/>
                  <a:gd name="connsiteY1" fmla="*/ 675217 h 676617"/>
                  <a:gd name="connsiteX2" fmla="*/ 1955007 w 1958340"/>
                  <a:gd name="connsiteY2" fmla="*/ 676617 h 676617"/>
                  <a:gd name="connsiteX3" fmla="*/ 1938447 w 1958340"/>
                  <a:gd name="connsiteY3" fmla="*/ 612057 h 676617"/>
                  <a:gd name="connsiteX4" fmla="*/ 979170 w 1958340"/>
                  <a:gd name="connsiteY4" fmla="*/ 304800 h 676617"/>
                  <a:gd name="connsiteX5" fmla="*/ 19894 w 1958340"/>
                  <a:gd name="connsiteY5" fmla="*/ 612057 h 676617"/>
                  <a:gd name="connsiteX6" fmla="*/ 3333 w 1958340"/>
                  <a:gd name="connsiteY6" fmla="*/ 676617 h 676617"/>
                  <a:gd name="connsiteX7" fmla="*/ 0 w 1958340"/>
                  <a:gd name="connsiteY7" fmla="*/ 675217 h 676617"/>
                  <a:gd name="connsiteX8" fmla="*/ 979170 w 1958340"/>
                  <a:gd name="connsiteY8" fmla="*/ 0 h 67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8340" h="676617">
                    <a:moveTo>
                      <a:pt x="979170" y="0"/>
                    </a:moveTo>
                    <a:cubicBezTo>
                      <a:pt x="1519951" y="0"/>
                      <a:pt x="1958340" y="302305"/>
                      <a:pt x="1958340" y="675217"/>
                    </a:cubicBezTo>
                    <a:lnTo>
                      <a:pt x="1955007" y="676617"/>
                    </a:lnTo>
                    <a:lnTo>
                      <a:pt x="1938447" y="612057"/>
                    </a:lnTo>
                    <a:cubicBezTo>
                      <a:pt x="1847143" y="436706"/>
                      <a:pt x="1452354" y="304800"/>
                      <a:pt x="979170" y="304800"/>
                    </a:cubicBezTo>
                    <a:cubicBezTo>
                      <a:pt x="505987" y="304800"/>
                      <a:pt x="111197" y="436706"/>
                      <a:pt x="19894" y="612057"/>
                    </a:cubicBezTo>
                    <a:lnTo>
                      <a:pt x="3333" y="676617"/>
                    </a:lnTo>
                    <a:lnTo>
                      <a:pt x="0" y="675217"/>
                    </a:lnTo>
                    <a:cubicBezTo>
                      <a:pt x="0" y="302305"/>
                      <a:pt x="438389" y="0"/>
                      <a:pt x="979170" y="0"/>
                    </a:cubicBezTo>
                    <a:close/>
                  </a:path>
                </a:pathLst>
              </a:custGeom>
              <a:gradFill flip="none" rotWithShape="1">
                <a:gsLst>
                  <a:gs pos="34000">
                    <a:srgbClr val="FFC000">
                      <a:lumMod val="67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1" name="円/楕円 40"/>
            <p:cNvSpPr/>
            <p:nvPr/>
          </p:nvSpPr>
          <p:spPr bwMode="auto">
            <a:xfrm>
              <a:off x="7118385" y="3201362"/>
              <a:ext cx="133423" cy="1334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 bwMode="auto">
            <a:xfrm>
              <a:off x="6469143" y="3174721"/>
              <a:ext cx="133423" cy="1334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" name="グループ化 63"/>
          <p:cNvGrpSpPr/>
          <p:nvPr/>
        </p:nvGrpSpPr>
        <p:grpSpPr>
          <a:xfrm>
            <a:off x="7975250" y="3028545"/>
            <a:ext cx="1481862" cy="1091182"/>
            <a:chOff x="7975250" y="3028545"/>
            <a:chExt cx="1481862" cy="1091182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7975250" y="3028545"/>
              <a:ext cx="1481862" cy="1091182"/>
              <a:chOff x="7803090" y="3422928"/>
              <a:chExt cx="2460589" cy="1811878"/>
            </a:xfrm>
          </p:grpSpPr>
          <p:sp>
            <p:nvSpPr>
              <p:cNvPr id="30" name="円/楕円 29"/>
              <p:cNvSpPr/>
              <p:nvPr/>
            </p:nvSpPr>
            <p:spPr>
              <a:xfrm rot="1800000">
                <a:off x="8035596" y="4785069"/>
                <a:ext cx="449737" cy="44973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C000">
                      <a:lumMod val="67000"/>
                    </a:srgbClr>
                  </a:gs>
                  <a:gs pos="0">
                    <a:srgbClr val="FFC000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円/楕円 30"/>
              <p:cNvSpPr/>
              <p:nvPr/>
            </p:nvSpPr>
            <p:spPr>
              <a:xfrm rot="19800000">
                <a:off x="9581435" y="4714865"/>
                <a:ext cx="449737" cy="44973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C000">
                      <a:lumMod val="67000"/>
                    </a:srgbClr>
                  </a:gs>
                  <a:gs pos="0">
                    <a:srgbClr val="FFC000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2" name="グループ化 31"/>
              <p:cNvGrpSpPr/>
              <p:nvPr/>
            </p:nvGrpSpPr>
            <p:grpSpPr>
              <a:xfrm>
                <a:off x="7803090" y="3422928"/>
                <a:ext cx="2460589" cy="1748182"/>
                <a:chOff x="7803090" y="3422928"/>
                <a:chExt cx="2460589" cy="1748182"/>
              </a:xfrm>
            </p:grpSpPr>
            <p:grpSp>
              <p:nvGrpSpPr>
                <p:cNvPr id="33" name="グループ化 32"/>
                <p:cNvGrpSpPr/>
                <p:nvPr/>
              </p:nvGrpSpPr>
              <p:grpSpPr>
                <a:xfrm rot="1800000">
                  <a:off x="7803090" y="3493132"/>
                  <a:ext cx="1697426" cy="1677978"/>
                  <a:chOff x="1477574" y="754743"/>
                  <a:chExt cx="4052369" cy="4005939"/>
                </a:xfrm>
                <a:solidFill>
                  <a:srgbClr val="FFFF00"/>
                </a:solidFill>
              </p:grpSpPr>
              <p:sp>
                <p:nvSpPr>
                  <p:cNvPr id="38" name="フリーフォーム 37"/>
                  <p:cNvSpPr/>
                  <p:nvPr/>
                </p:nvSpPr>
                <p:spPr>
                  <a:xfrm>
                    <a:off x="1863011" y="1262743"/>
                    <a:ext cx="3282931" cy="3004456"/>
                  </a:xfrm>
                  <a:custGeom>
                    <a:avLst/>
                    <a:gdLst>
                      <a:gd name="connsiteX0" fmla="*/ 1640749 w 3282931"/>
                      <a:gd name="connsiteY0" fmla="*/ 0 h 3004456"/>
                      <a:gd name="connsiteX1" fmla="*/ 2839023 w 3282931"/>
                      <a:gd name="connsiteY1" fmla="*/ 691445 h 3004456"/>
                      <a:gd name="connsiteX2" fmla="*/ 2858292 w 3282931"/>
                      <a:gd name="connsiteY2" fmla="*/ 737277 h 3004456"/>
                      <a:gd name="connsiteX3" fmla="*/ 2868914 w 3282931"/>
                      <a:gd name="connsiteY3" fmla="*/ 759997 h 3004456"/>
                      <a:gd name="connsiteX4" fmla="*/ 2871483 w 3282931"/>
                      <a:gd name="connsiteY4" fmla="*/ 768651 h 3004456"/>
                      <a:gd name="connsiteX5" fmla="*/ 2882753 w 3282931"/>
                      <a:gd name="connsiteY5" fmla="*/ 795458 h 3004456"/>
                      <a:gd name="connsiteX6" fmla="*/ 2914799 w 3282931"/>
                      <a:gd name="connsiteY6" fmla="*/ 903954 h 3004456"/>
                      <a:gd name="connsiteX7" fmla="*/ 2919355 w 3282931"/>
                      <a:gd name="connsiteY7" fmla="*/ 929943 h 3004456"/>
                      <a:gd name="connsiteX8" fmla="*/ 2919874 w 3282931"/>
                      <a:gd name="connsiteY8" fmla="*/ 931691 h 3004456"/>
                      <a:gd name="connsiteX9" fmla="*/ 2920882 w 3282931"/>
                      <a:gd name="connsiteY9" fmla="*/ 938654 h 3004456"/>
                      <a:gd name="connsiteX10" fmla="*/ 2934506 w 3282931"/>
                      <a:gd name="connsiteY10" fmla="*/ 1016363 h 3004456"/>
                      <a:gd name="connsiteX11" fmla="*/ 2936090 w 3282931"/>
                      <a:gd name="connsiteY11" fmla="*/ 1043673 h 3004456"/>
                      <a:gd name="connsiteX12" fmla="*/ 2946751 w 3282931"/>
                      <a:gd name="connsiteY12" fmla="*/ 1117290 h 3004456"/>
                      <a:gd name="connsiteX13" fmla="*/ 3276719 w 3282931"/>
                      <a:gd name="connsiteY13" fmla="*/ 2560850 h 3004456"/>
                      <a:gd name="connsiteX14" fmla="*/ 3282931 w 3282931"/>
                      <a:gd name="connsiteY14" fmla="*/ 2564703 h 3004456"/>
                      <a:gd name="connsiteX15" fmla="*/ 3191796 w 3282931"/>
                      <a:gd name="connsiteY15" fmla="*/ 2621648 h 3004456"/>
                      <a:gd name="connsiteX16" fmla="*/ 1640747 w 3282931"/>
                      <a:gd name="connsiteY16" fmla="*/ 3004456 h 3004456"/>
                      <a:gd name="connsiteX17" fmla="*/ 89698 w 3282931"/>
                      <a:gd name="connsiteY17" fmla="*/ 2621648 h 3004456"/>
                      <a:gd name="connsiteX18" fmla="*/ 0 w 3282931"/>
                      <a:gd name="connsiteY18" fmla="*/ 2565601 h 3004456"/>
                      <a:gd name="connsiteX19" fmla="*/ 7658 w 3282931"/>
                      <a:gd name="connsiteY19" fmla="*/ 2560850 h 3004456"/>
                      <a:gd name="connsiteX20" fmla="*/ 337627 w 3282931"/>
                      <a:gd name="connsiteY20" fmla="*/ 1117290 h 3004456"/>
                      <a:gd name="connsiteX21" fmla="*/ 343484 w 3282931"/>
                      <a:gd name="connsiteY21" fmla="*/ 1076841 h 3004456"/>
                      <a:gd name="connsiteX22" fmla="*/ 346992 w 3282931"/>
                      <a:gd name="connsiteY22" fmla="*/ 1016363 h 3004456"/>
                      <a:gd name="connsiteX23" fmla="*/ 1640749 w 3282931"/>
                      <a:gd name="connsiteY23" fmla="*/ 0 h 3004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3282931" h="3004456">
                        <a:moveTo>
                          <a:pt x="1640749" y="0"/>
                        </a:moveTo>
                        <a:cubicBezTo>
                          <a:pt x="2179422" y="0"/>
                          <a:pt x="2641600" y="285111"/>
                          <a:pt x="2839023" y="691445"/>
                        </a:cubicBezTo>
                        <a:lnTo>
                          <a:pt x="2858292" y="737277"/>
                        </a:lnTo>
                        <a:lnTo>
                          <a:pt x="2868914" y="759997"/>
                        </a:lnTo>
                        <a:lnTo>
                          <a:pt x="2871483" y="768651"/>
                        </a:lnTo>
                        <a:lnTo>
                          <a:pt x="2882753" y="795458"/>
                        </a:lnTo>
                        <a:cubicBezTo>
                          <a:pt x="2895419" y="830908"/>
                          <a:pt x="2906137" y="867105"/>
                          <a:pt x="2914799" y="903954"/>
                        </a:cubicBezTo>
                        <a:lnTo>
                          <a:pt x="2919355" y="929943"/>
                        </a:lnTo>
                        <a:lnTo>
                          <a:pt x="2919874" y="931691"/>
                        </a:lnTo>
                        <a:lnTo>
                          <a:pt x="2920882" y="938654"/>
                        </a:lnTo>
                        <a:lnTo>
                          <a:pt x="2934506" y="1016363"/>
                        </a:lnTo>
                        <a:lnTo>
                          <a:pt x="2936090" y="1043673"/>
                        </a:lnTo>
                        <a:lnTo>
                          <a:pt x="2946751" y="1117290"/>
                        </a:lnTo>
                        <a:cubicBezTo>
                          <a:pt x="2994174" y="1634599"/>
                          <a:pt x="2864942" y="2253901"/>
                          <a:pt x="3276719" y="2560850"/>
                        </a:cubicBezTo>
                        <a:lnTo>
                          <a:pt x="3282931" y="2564703"/>
                        </a:lnTo>
                        <a:lnTo>
                          <a:pt x="3191796" y="2621648"/>
                        </a:lnTo>
                        <a:cubicBezTo>
                          <a:pt x="2770297" y="2860796"/>
                          <a:pt x="2229925" y="3004456"/>
                          <a:pt x="1640747" y="3004456"/>
                        </a:cubicBezTo>
                        <a:cubicBezTo>
                          <a:pt x="1051570" y="3004456"/>
                          <a:pt x="511198" y="2860796"/>
                          <a:pt x="89698" y="2621648"/>
                        </a:cubicBezTo>
                        <a:lnTo>
                          <a:pt x="0" y="2565601"/>
                        </a:lnTo>
                        <a:lnTo>
                          <a:pt x="7658" y="2560850"/>
                        </a:lnTo>
                        <a:cubicBezTo>
                          <a:pt x="419436" y="2253901"/>
                          <a:pt x="290203" y="1634599"/>
                          <a:pt x="337627" y="1117290"/>
                        </a:cubicBezTo>
                        <a:lnTo>
                          <a:pt x="343484" y="1076841"/>
                        </a:lnTo>
                        <a:lnTo>
                          <a:pt x="346992" y="1016363"/>
                        </a:lnTo>
                        <a:cubicBezTo>
                          <a:pt x="413589" y="445487"/>
                          <a:pt x="967409" y="0"/>
                          <a:pt x="1640749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67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" name="フリーフォーム 38"/>
                  <p:cNvSpPr/>
                  <p:nvPr/>
                </p:nvSpPr>
                <p:spPr>
                  <a:xfrm>
                    <a:off x="1477574" y="3827446"/>
                    <a:ext cx="4052369" cy="933236"/>
                  </a:xfrm>
                  <a:custGeom>
                    <a:avLst/>
                    <a:gdLst>
                      <a:gd name="connsiteX0" fmla="*/ 3668368 w 4052369"/>
                      <a:gd name="connsiteY0" fmla="*/ 0 h 933236"/>
                      <a:gd name="connsiteX1" fmla="*/ 3767112 w 4052369"/>
                      <a:gd name="connsiteY1" fmla="*/ 61248 h 933236"/>
                      <a:gd name="connsiteX2" fmla="*/ 4042486 w 4052369"/>
                      <a:gd name="connsiteY2" fmla="*/ 153655 h 933236"/>
                      <a:gd name="connsiteX3" fmla="*/ 4024440 w 4052369"/>
                      <a:gd name="connsiteY3" fmla="*/ 164074 h 933236"/>
                      <a:gd name="connsiteX4" fmla="*/ 4052369 w 4052369"/>
                      <a:gd name="connsiteY4" fmla="*/ 172044 h 933236"/>
                      <a:gd name="connsiteX5" fmla="*/ 2026185 w 4052369"/>
                      <a:gd name="connsiteY5" fmla="*/ 933236 h 933236"/>
                      <a:gd name="connsiteX6" fmla="*/ 0 w 4052369"/>
                      <a:gd name="connsiteY6" fmla="*/ 172044 h 933236"/>
                      <a:gd name="connsiteX7" fmla="*/ 29858 w 4052369"/>
                      <a:gd name="connsiteY7" fmla="*/ 163524 h 933236"/>
                      <a:gd name="connsiteX8" fmla="*/ 12765 w 4052369"/>
                      <a:gd name="connsiteY8" fmla="*/ 153655 h 933236"/>
                      <a:gd name="connsiteX9" fmla="*/ 288139 w 4052369"/>
                      <a:gd name="connsiteY9" fmla="*/ 61248 h 933236"/>
                      <a:gd name="connsiteX10" fmla="*/ 385437 w 4052369"/>
                      <a:gd name="connsiteY10" fmla="*/ 898 h 933236"/>
                      <a:gd name="connsiteX11" fmla="*/ 475135 w 4052369"/>
                      <a:gd name="connsiteY11" fmla="*/ 56945 h 933236"/>
                      <a:gd name="connsiteX12" fmla="*/ 2026184 w 4052369"/>
                      <a:gd name="connsiteY12" fmla="*/ 439753 h 933236"/>
                      <a:gd name="connsiteX13" fmla="*/ 3577233 w 4052369"/>
                      <a:gd name="connsiteY13" fmla="*/ 56945 h 933236"/>
                      <a:gd name="connsiteX14" fmla="*/ 3668368 w 4052369"/>
                      <a:gd name="connsiteY14" fmla="*/ 0 h 933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052369" h="933236">
                        <a:moveTo>
                          <a:pt x="3668368" y="0"/>
                        </a:moveTo>
                        <a:lnTo>
                          <a:pt x="3767112" y="61248"/>
                        </a:lnTo>
                        <a:cubicBezTo>
                          <a:pt x="3843921" y="100701"/>
                          <a:pt x="3934841" y="132006"/>
                          <a:pt x="4042486" y="153655"/>
                        </a:cubicBezTo>
                        <a:lnTo>
                          <a:pt x="4024440" y="164074"/>
                        </a:lnTo>
                        <a:lnTo>
                          <a:pt x="4052369" y="172044"/>
                        </a:lnTo>
                        <a:cubicBezTo>
                          <a:pt x="4052369" y="592438"/>
                          <a:pt x="3145215" y="933236"/>
                          <a:pt x="2026185" y="933236"/>
                        </a:cubicBezTo>
                        <a:cubicBezTo>
                          <a:pt x="907154" y="933236"/>
                          <a:pt x="0" y="592438"/>
                          <a:pt x="0" y="172044"/>
                        </a:cubicBezTo>
                        <a:lnTo>
                          <a:pt x="29858" y="163524"/>
                        </a:lnTo>
                        <a:lnTo>
                          <a:pt x="12765" y="153655"/>
                        </a:lnTo>
                        <a:cubicBezTo>
                          <a:pt x="120410" y="132006"/>
                          <a:pt x="211331" y="100701"/>
                          <a:pt x="288139" y="61248"/>
                        </a:cubicBezTo>
                        <a:lnTo>
                          <a:pt x="385437" y="898"/>
                        </a:lnTo>
                        <a:lnTo>
                          <a:pt x="475135" y="56945"/>
                        </a:lnTo>
                        <a:cubicBezTo>
                          <a:pt x="896635" y="296093"/>
                          <a:pt x="1437007" y="439753"/>
                          <a:pt x="2026184" y="439753"/>
                        </a:cubicBezTo>
                        <a:cubicBezTo>
                          <a:pt x="2615362" y="439753"/>
                          <a:pt x="3155734" y="296093"/>
                          <a:pt x="3577233" y="56945"/>
                        </a:cubicBezTo>
                        <a:lnTo>
                          <a:pt x="3668368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34000">
                        <a:srgbClr val="FFC000">
                          <a:lumMod val="67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" name="フリーフォーム 39"/>
                  <p:cNvSpPr/>
                  <p:nvPr/>
                </p:nvSpPr>
                <p:spPr>
                  <a:xfrm>
                    <a:off x="3155415" y="754743"/>
                    <a:ext cx="696686" cy="575328"/>
                  </a:xfrm>
                  <a:custGeom>
                    <a:avLst/>
                    <a:gdLst>
                      <a:gd name="connsiteX0" fmla="*/ 348343 w 696686"/>
                      <a:gd name="connsiteY0" fmla="*/ 0 h 575328"/>
                      <a:gd name="connsiteX1" fmla="*/ 696686 w 696686"/>
                      <a:gd name="connsiteY1" fmla="*/ 348343 h 575328"/>
                      <a:gd name="connsiteX2" fmla="*/ 637195 w 696686"/>
                      <a:gd name="connsiteY2" fmla="*/ 543105 h 575328"/>
                      <a:gd name="connsiteX3" fmla="*/ 610608 w 696686"/>
                      <a:gd name="connsiteY3" fmla="*/ 575328 h 575328"/>
                      <a:gd name="connsiteX4" fmla="*/ 525765 w 696686"/>
                      <a:gd name="connsiteY4" fmla="*/ 557090 h 575328"/>
                      <a:gd name="connsiteX5" fmla="*/ 463617 w 696686"/>
                      <a:gd name="connsiteY5" fmla="*/ 552704 h 575328"/>
                      <a:gd name="connsiteX6" fmla="*/ 516828 w 696686"/>
                      <a:gd name="connsiteY6" fmla="*/ 516828 h 575328"/>
                      <a:gd name="connsiteX7" fmla="*/ 586617 w 696686"/>
                      <a:gd name="connsiteY7" fmla="*/ 348343 h 575328"/>
                      <a:gd name="connsiteX8" fmla="*/ 348343 w 696686"/>
                      <a:gd name="connsiteY8" fmla="*/ 110069 h 575328"/>
                      <a:gd name="connsiteX9" fmla="*/ 110069 w 696686"/>
                      <a:gd name="connsiteY9" fmla="*/ 348343 h 575328"/>
                      <a:gd name="connsiteX10" fmla="*/ 179858 w 696686"/>
                      <a:gd name="connsiteY10" fmla="*/ 516828 h 575328"/>
                      <a:gd name="connsiteX11" fmla="*/ 229713 w 696686"/>
                      <a:gd name="connsiteY11" fmla="*/ 550441 h 575328"/>
                      <a:gd name="connsiteX12" fmla="*/ 127976 w 696686"/>
                      <a:gd name="connsiteY12" fmla="*/ 564010 h 575328"/>
                      <a:gd name="connsiteX13" fmla="*/ 84744 w 696686"/>
                      <a:gd name="connsiteY13" fmla="*/ 573711 h 575328"/>
                      <a:gd name="connsiteX14" fmla="*/ 59492 w 696686"/>
                      <a:gd name="connsiteY14" fmla="*/ 543105 h 575328"/>
                      <a:gd name="connsiteX15" fmla="*/ 0 w 696686"/>
                      <a:gd name="connsiteY15" fmla="*/ 348343 h 575328"/>
                      <a:gd name="connsiteX16" fmla="*/ 348343 w 696686"/>
                      <a:gd name="connsiteY16" fmla="*/ 0 h 5753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96686" h="575328">
                        <a:moveTo>
                          <a:pt x="348343" y="0"/>
                        </a:moveTo>
                        <a:cubicBezTo>
                          <a:pt x="540728" y="0"/>
                          <a:pt x="696686" y="155958"/>
                          <a:pt x="696686" y="348343"/>
                        </a:cubicBezTo>
                        <a:cubicBezTo>
                          <a:pt x="696686" y="420487"/>
                          <a:pt x="674755" y="487509"/>
                          <a:pt x="637195" y="543105"/>
                        </a:cubicBezTo>
                        <a:lnTo>
                          <a:pt x="610608" y="575328"/>
                        </a:lnTo>
                        <a:lnTo>
                          <a:pt x="525765" y="557090"/>
                        </a:lnTo>
                        <a:lnTo>
                          <a:pt x="463617" y="552704"/>
                        </a:lnTo>
                        <a:lnTo>
                          <a:pt x="516828" y="516828"/>
                        </a:lnTo>
                        <a:cubicBezTo>
                          <a:pt x="559947" y="473709"/>
                          <a:pt x="586617" y="414141"/>
                          <a:pt x="586617" y="348343"/>
                        </a:cubicBezTo>
                        <a:cubicBezTo>
                          <a:pt x="586617" y="216748"/>
                          <a:pt x="479938" y="110069"/>
                          <a:pt x="348343" y="110069"/>
                        </a:cubicBezTo>
                        <a:cubicBezTo>
                          <a:pt x="216748" y="110069"/>
                          <a:pt x="110069" y="216748"/>
                          <a:pt x="110069" y="348343"/>
                        </a:cubicBezTo>
                        <a:cubicBezTo>
                          <a:pt x="110069" y="414141"/>
                          <a:pt x="136739" y="473709"/>
                          <a:pt x="179858" y="516828"/>
                        </a:cubicBezTo>
                        <a:lnTo>
                          <a:pt x="229713" y="550441"/>
                        </a:lnTo>
                        <a:lnTo>
                          <a:pt x="127976" y="564010"/>
                        </a:lnTo>
                        <a:lnTo>
                          <a:pt x="84744" y="573711"/>
                        </a:lnTo>
                        <a:lnTo>
                          <a:pt x="59492" y="543105"/>
                        </a:lnTo>
                        <a:cubicBezTo>
                          <a:pt x="21932" y="487509"/>
                          <a:pt x="0" y="420487"/>
                          <a:pt x="0" y="348343"/>
                        </a:cubicBezTo>
                        <a:cubicBezTo>
                          <a:pt x="0" y="155958"/>
                          <a:pt x="155958" y="0"/>
                          <a:pt x="348343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4000">
                        <a:srgbClr val="FFC000">
                          <a:lumMod val="67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4" name="グループ化 33"/>
                <p:cNvGrpSpPr/>
                <p:nvPr/>
              </p:nvGrpSpPr>
              <p:grpSpPr>
                <a:xfrm rot="19800000">
                  <a:off x="8566253" y="3422928"/>
                  <a:ext cx="1697426" cy="1677978"/>
                  <a:chOff x="1477574" y="754743"/>
                  <a:chExt cx="4052369" cy="4005939"/>
                </a:xfrm>
                <a:solidFill>
                  <a:srgbClr val="FFFF00"/>
                </a:solidFill>
              </p:grpSpPr>
              <p:sp>
                <p:nvSpPr>
                  <p:cNvPr id="35" name="フリーフォーム 34"/>
                  <p:cNvSpPr/>
                  <p:nvPr/>
                </p:nvSpPr>
                <p:spPr>
                  <a:xfrm>
                    <a:off x="1863011" y="1262743"/>
                    <a:ext cx="3282931" cy="3004456"/>
                  </a:xfrm>
                  <a:custGeom>
                    <a:avLst/>
                    <a:gdLst>
                      <a:gd name="connsiteX0" fmla="*/ 1640749 w 3282931"/>
                      <a:gd name="connsiteY0" fmla="*/ 0 h 3004456"/>
                      <a:gd name="connsiteX1" fmla="*/ 2839023 w 3282931"/>
                      <a:gd name="connsiteY1" fmla="*/ 691445 h 3004456"/>
                      <a:gd name="connsiteX2" fmla="*/ 2858292 w 3282931"/>
                      <a:gd name="connsiteY2" fmla="*/ 737277 h 3004456"/>
                      <a:gd name="connsiteX3" fmla="*/ 2868914 w 3282931"/>
                      <a:gd name="connsiteY3" fmla="*/ 759997 h 3004456"/>
                      <a:gd name="connsiteX4" fmla="*/ 2871483 w 3282931"/>
                      <a:gd name="connsiteY4" fmla="*/ 768651 h 3004456"/>
                      <a:gd name="connsiteX5" fmla="*/ 2882753 w 3282931"/>
                      <a:gd name="connsiteY5" fmla="*/ 795458 h 3004456"/>
                      <a:gd name="connsiteX6" fmla="*/ 2914799 w 3282931"/>
                      <a:gd name="connsiteY6" fmla="*/ 903954 h 3004456"/>
                      <a:gd name="connsiteX7" fmla="*/ 2919355 w 3282931"/>
                      <a:gd name="connsiteY7" fmla="*/ 929943 h 3004456"/>
                      <a:gd name="connsiteX8" fmla="*/ 2919874 w 3282931"/>
                      <a:gd name="connsiteY8" fmla="*/ 931691 h 3004456"/>
                      <a:gd name="connsiteX9" fmla="*/ 2920882 w 3282931"/>
                      <a:gd name="connsiteY9" fmla="*/ 938654 h 3004456"/>
                      <a:gd name="connsiteX10" fmla="*/ 2934506 w 3282931"/>
                      <a:gd name="connsiteY10" fmla="*/ 1016363 h 3004456"/>
                      <a:gd name="connsiteX11" fmla="*/ 2936090 w 3282931"/>
                      <a:gd name="connsiteY11" fmla="*/ 1043673 h 3004456"/>
                      <a:gd name="connsiteX12" fmla="*/ 2946751 w 3282931"/>
                      <a:gd name="connsiteY12" fmla="*/ 1117290 h 3004456"/>
                      <a:gd name="connsiteX13" fmla="*/ 3276719 w 3282931"/>
                      <a:gd name="connsiteY13" fmla="*/ 2560850 h 3004456"/>
                      <a:gd name="connsiteX14" fmla="*/ 3282931 w 3282931"/>
                      <a:gd name="connsiteY14" fmla="*/ 2564703 h 3004456"/>
                      <a:gd name="connsiteX15" fmla="*/ 3191796 w 3282931"/>
                      <a:gd name="connsiteY15" fmla="*/ 2621648 h 3004456"/>
                      <a:gd name="connsiteX16" fmla="*/ 1640747 w 3282931"/>
                      <a:gd name="connsiteY16" fmla="*/ 3004456 h 3004456"/>
                      <a:gd name="connsiteX17" fmla="*/ 89698 w 3282931"/>
                      <a:gd name="connsiteY17" fmla="*/ 2621648 h 3004456"/>
                      <a:gd name="connsiteX18" fmla="*/ 0 w 3282931"/>
                      <a:gd name="connsiteY18" fmla="*/ 2565601 h 3004456"/>
                      <a:gd name="connsiteX19" fmla="*/ 7658 w 3282931"/>
                      <a:gd name="connsiteY19" fmla="*/ 2560850 h 3004456"/>
                      <a:gd name="connsiteX20" fmla="*/ 337627 w 3282931"/>
                      <a:gd name="connsiteY20" fmla="*/ 1117290 h 3004456"/>
                      <a:gd name="connsiteX21" fmla="*/ 343484 w 3282931"/>
                      <a:gd name="connsiteY21" fmla="*/ 1076841 h 3004456"/>
                      <a:gd name="connsiteX22" fmla="*/ 346992 w 3282931"/>
                      <a:gd name="connsiteY22" fmla="*/ 1016363 h 3004456"/>
                      <a:gd name="connsiteX23" fmla="*/ 1640749 w 3282931"/>
                      <a:gd name="connsiteY23" fmla="*/ 0 h 3004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3282931" h="3004456">
                        <a:moveTo>
                          <a:pt x="1640749" y="0"/>
                        </a:moveTo>
                        <a:cubicBezTo>
                          <a:pt x="2179422" y="0"/>
                          <a:pt x="2641600" y="285111"/>
                          <a:pt x="2839023" y="691445"/>
                        </a:cubicBezTo>
                        <a:lnTo>
                          <a:pt x="2858292" y="737277"/>
                        </a:lnTo>
                        <a:lnTo>
                          <a:pt x="2868914" y="759997"/>
                        </a:lnTo>
                        <a:lnTo>
                          <a:pt x="2871483" y="768651"/>
                        </a:lnTo>
                        <a:lnTo>
                          <a:pt x="2882753" y="795458"/>
                        </a:lnTo>
                        <a:cubicBezTo>
                          <a:pt x="2895419" y="830908"/>
                          <a:pt x="2906137" y="867105"/>
                          <a:pt x="2914799" y="903954"/>
                        </a:cubicBezTo>
                        <a:lnTo>
                          <a:pt x="2919355" y="929943"/>
                        </a:lnTo>
                        <a:lnTo>
                          <a:pt x="2919874" y="931691"/>
                        </a:lnTo>
                        <a:lnTo>
                          <a:pt x="2920882" y="938654"/>
                        </a:lnTo>
                        <a:lnTo>
                          <a:pt x="2934506" y="1016363"/>
                        </a:lnTo>
                        <a:lnTo>
                          <a:pt x="2936090" y="1043673"/>
                        </a:lnTo>
                        <a:lnTo>
                          <a:pt x="2946751" y="1117290"/>
                        </a:lnTo>
                        <a:cubicBezTo>
                          <a:pt x="2994174" y="1634599"/>
                          <a:pt x="2864942" y="2253901"/>
                          <a:pt x="3276719" y="2560850"/>
                        </a:cubicBezTo>
                        <a:lnTo>
                          <a:pt x="3282931" y="2564703"/>
                        </a:lnTo>
                        <a:lnTo>
                          <a:pt x="3191796" y="2621648"/>
                        </a:lnTo>
                        <a:cubicBezTo>
                          <a:pt x="2770297" y="2860796"/>
                          <a:pt x="2229925" y="3004456"/>
                          <a:pt x="1640747" y="3004456"/>
                        </a:cubicBezTo>
                        <a:cubicBezTo>
                          <a:pt x="1051570" y="3004456"/>
                          <a:pt x="511198" y="2860796"/>
                          <a:pt x="89698" y="2621648"/>
                        </a:cubicBezTo>
                        <a:lnTo>
                          <a:pt x="0" y="2565601"/>
                        </a:lnTo>
                        <a:lnTo>
                          <a:pt x="7658" y="2560850"/>
                        </a:lnTo>
                        <a:cubicBezTo>
                          <a:pt x="419436" y="2253901"/>
                          <a:pt x="290203" y="1634599"/>
                          <a:pt x="337627" y="1117290"/>
                        </a:cubicBezTo>
                        <a:lnTo>
                          <a:pt x="343484" y="1076841"/>
                        </a:lnTo>
                        <a:lnTo>
                          <a:pt x="346992" y="1016363"/>
                        </a:lnTo>
                        <a:cubicBezTo>
                          <a:pt x="413589" y="445487"/>
                          <a:pt x="967409" y="0"/>
                          <a:pt x="1640749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67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フリーフォーム 35"/>
                  <p:cNvSpPr/>
                  <p:nvPr/>
                </p:nvSpPr>
                <p:spPr>
                  <a:xfrm>
                    <a:off x="1477574" y="3827446"/>
                    <a:ext cx="4052369" cy="933236"/>
                  </a:xfrm>
                  <a:custGeom>
                    <a:avLst/>
                    <a:gdLst>
                      <a:gd name="connsiteX0" fmla="*/ 3668368 w 4052369"/>
                      <a:gd name="connsiteY0" fmla="*/ 0 h 933236"/>
                      <a:gd name="connsiteX1" fmla="*/ 3767112 w 4052369"/>
                      <a:gd name="connsiteY1" fmla="*/ 61248 h 933236"/>
                      <a:gd name="connsiteX2" fmla="*/ 4042486 w 4052369"/>
                      <a:gd name="connsiteY2" fmla="*/ 153655 h 933236"/>
                      <a:gd name="connsiteX3" fmla="*/ 4024440 w 4052369"/>
                      <a:gd name="connsiteY3" fmla="*/ 164074 h 933236"/>
                      <a:gd name="connsiteX4" fmla="*/ 4052369 w 4052369"/>
                      <a:gd name="connsiteY4" fmla="*/ 172044 h 933236"/>
                      <a:gd name="connsiteX5" fmla="*/ 2026185 w 4052369"/>
                      <a:gd name="connsiteY5" fmla="*/ 933236 h 933236"/>
                      <a:gd name="connsiteX6" fmla="*/ 0 w 4052369"/>
                      <a:gd name="connsiteY6" fmla="*/ 172044 h 933236"/>
                      <a:gd name="connsiteX7" fmla="*/ 29858 w 4052369"/>
                      <a:gd name="connsiteY7" fmla="*/ 163524 h 933236"/>
                      <a:gd name="connsiteX8" fmla="*/ 12765 w 4052369"/>
                      <a:gd name="connsiteY8" fmla="*/ 153655 h 933236"/>
                      <a:gd name="connsiteX9" fmla="*/ 288139 w 4052369"/>
                      <a:gd name="connsiteY9" fmla="*/ 61248 h 933236"/>
                      <a:gd name="connsiteX10" fmla="*/ 385437 w 4052369"/>
                      <a:gd name="connsiteY10" fmla="*/ 898 h 933236"/>
                      <a:gd name="connsiteX11" fmla="*/ 475135 w 4052369"/>
                      <a:gd name="connsiteY11" fmla="*/ 56945 h 933236"/>
                      <a:gd name="connsiteX12" fmla="*/ 2026184 w 4052369"/>
                      <a:gd name="connsiteY12" fmla="*/ 439753 h 933236"/>
                      <a:gd name="connsiteX13" fmla="*/ 3577233 w 4052369"/>
                      <a:gd name="connsiteY13" fmla="*/ 56945 h 933236"/>
                      <a:gd name="connsiteX14" fmla="*/ 3668368 w 4052369"/>
                      <a:gd name="connsiteY14" fmla="*/ 0 h 933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052369" h="933236">
                        <a:moveTo>
                          <a:pt x="3668368" y="0"/>
                        </a:moveTo>
                        <a:lnTo>
                          <a:pt x="3767112" y="61248"/>
                        </a:lnTo>
                        <a:cubicBezTo>
                          <a:pt x="3843921" y="100701"/>
                          <a:pt x="3934841" y="132006"/>
                          <a:pt x="4042486" y="153655"/>
                        </a:cubicBezTo>
                        <a:lnTo>
                          <a:pt x="4024440" y="164074"/>
                        </a:lnTo>
                        <a:lnTo>
                          <a:pt x="4052369" y="172044"/>
                        </a:lnTo>
                        <a:cubicBezTo>
                          <a:pt x="4052369" y="592438"/>
                          <a:pt x="3145215" y="933236"/>
                          <a:pt x="2026185" y="933236"/>
                        </a:cubicBezTo>
                        <a:cubicBezTo>
                          <a:pt x="907154" y="933236"/>
                          <a:pt x="0" y="592438"/>
                          <a:pt x="0" y="172044"/>
                        </a:cubicBezTo>
                        <a:lnTo>
                          <a:pt x="29858" y="163524"/>
                        </a:lnTo>
                        <a:lnTo>
                          <a:pt x="12765" y="153655"/>
                        </a:lnTo>
                        <a:cubicBezTo>
                          <a:pt x="120410" y="132006"/>
                          <a:pt x="211331" y="100701"/>
                          <a:pt x="288139" y="61248"/>
                        </a:cubicBezTo>
                        <a:lnTo>
                          <a:pt x="385437" y="898"/>
                        </a:lnTo>
                        <a:lnTo>
                          <a:pt x="475135" y="56945"/>
                        </a:lnTo>
                        <a:cubicBezTo>
                          <a:pt x="896635" y="296093"/>
                          <a:pt x="1437007" y="439753"/>
                          <a:pt x="2026184" y="439753"/>
                        </a:cubicBezTo>
                        <a:cubicBezTo>
                          <a:pt x="2615362" y="439753"/>
                          <a:pt x="3155734" y="296093"/>
                          <a:pt x="3577233" y="56945"/>
                        </a:cubicBezTo>
                        <a:lnTo>
                          <a:pt x="3668368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34000">
                        <a:srgbClr val="FFC000">
                          <a:lumMod val="67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" name="フリーフォーム 36"/>
                  <p:cNvSpPr/>
                  <p:nvPr/>
                </p:nvSpPr>
                <p:spPr>
                  <a:xfrm>
                    <a:off x="3155415" y="754743"/>
                    <a:ext cx="696686" cy="575328"/>
                  </a:xfrm>
                  <a:custGeom>
                    <a:avLst/>
                    <a:gdLst>
                      <a:gd name="connsiteX0" fmla="*/ 348343 w 696686"/>
                      <a:gd name="connsiteY0" fmla="*/ 0 h 575328"/>
                      <a:gd name="connsiteX1" fmla="*/ 696686 w 696686"/>
                      <a:gd name="connsiteY1" fmla="*/ 348343 h 575328"/>
                      <a:gd name="connsiteX2" fmla="*/ 637195 w 696686"/>
                      <a:gd name="connsiteY2" fmla="*/ 543105 h 575328"/>
                      <a:gd name="connsiteX3" fmla="*/ 610608 w 696686"/>
                      <a:gd name="connsiteY3" fmla="*/ 575328 h 575328"/>
                      <a:gd name="connsiteX4" fmla="*/ 525765 w 696686"/>
                      <a:gd name="connsiteY4" fmla="*/ 557090 h 575328"/>
                      <a:gd name="connsiteX5" fmla="*/ 463617 w 696686"/>
                      <a:gd name="connsiteY5" fmla="*/ 552704 h 575328"/>
                      <a:gd name="connsiteX6" fmla="*/ 516828 w 696686"/>
                      <a:gd name="connsiteY6" fmla="*/ 516828 h 575328"/>
                      <a:gd name="connsiteX7" fmla="*/ 586617 w 696686"/>
                      <a:gd name="connsiteY7" fmla="*/ 348343 h 575328"/>
                      <a:gd name="connsiteX8" fmla="*/ 348343 w 696686"/>
                      <a:gd name="connsiteY8" fmla="*/ 110069 h 575328"/>
                      <a:gd name="connsiteX9" fmla="*/ 110069 w 696686"/>
                      <a:gd name="connsiteY9" fmla="*/ 348343 h 575328"/>
                      <a:gd name="connsiteX10" fmla="*/ 179858 w 696686"/>
                      <a:gd name="connsiteY10" fmla="*/ 516828 h 575328"/>
                      <a:gd name="connsiteX11" fmla="*/ 229713 w 696686"/>
                      <a:gd name="connsiteY11" fmla="*/ 550441 h 575328"/>
                      <a:gd name="connsiteX12" fmla="*/ 127976 w 696686"/>
                      <a:gd name="connsiteY12" fmla="*/ 564010 h 575328"/>
                      <a:gd name="connsiteX13" fmla="*/ 84744 w 696686"/>
                      <a:gd name="connsiteY13" fmla="*/ 573711 h 575328"/>
                      <a:gd name="connsiteX14" fmla="*/ 59492 w 696686"/>
                      <a:gd name="connsiteY14" fmla="*/ 543105 h 575328"/>
                      <a:gd name="connsiteX15" fmla="*/ 0 w 696686"/>
                      <a:gd name="connsiteY15" fmla="*/ 348343 h 575328"/>
                      <a:gd name="connsiteX16" fmla="*/ 348343 w 696686"/>
                      <a:gd name="connsiteY16" fmla="*/ 0 h 5753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96686" h="575328">
                        <a:moveTo>
                          <a:pt x="348343" y="0"/>
                        </a:moveTo>
                        <a:cubicBezTo>
                          <a:pt x="540728" y="0"/>
                          <a:pt x="696686" y="155958"/>
                          <a:pt x="696686" y="348343"/>
                        </a:cubicBezTo>
                        <a:cubicBezTo>
                          <a:pt x="696686" y="420487"/>
                          <a:pt x="674755" y="487509"/>
                          <a:pt x="637195" y="543105"/>
                        </a:cubicBezTo>
                        <a:lnTo>
                          <a:pt x="610608" y="575328"/>
                        </a:lnTo>
                        <a:lnTo>
                          <a:pt x="525765" y="557090"/>
                        </a:lnTo>
                        <a:lnTo>
                          <a:pt x="463617" y="552704"/>
                        </a:lnTo>
                        <a:lnTo>
                          <a:pt x="516828" y="516828"/>
                        </a:lnTo>
                        <a:cubicBezTo>
                          <a:pt x="559947" y="473709"/>
                          <a:pt x="586617" y="414141"/>
                          <a:pt x="586617" y="348343"/>
                        </a:cubicBezTo>
                        <a:cubicBezTo>
                          <a:pt x="586617" y="216748"/>
                          <a:pt x="479938" y="110069"/>
                          <a:pt x="348343" y="110069"/>
                        </a:cubicBezTo>
                        <a:cubicBezTo>
                          <a:pt x="216748" y="110069"/>
                          <a:pt x="110069" y="216748"/>
                          <a:pt x="110069" y="348343"/>
                        </a:cubicBezTo>
                        <a:cubicBezTo>
                          <a:pt x="110069" y="414141"/>
                          <a:pt x="136739" y="473709"/>
                          <a:pt x="179858" y="516828"/>
                        </a:cubicBezTo>
                        <a:lnTo>
                          <a:pt x="229713" y="550441"/>
                        </a:lnTo>
                        <a:lnTo>
                          <a:pt x="127976" y="564010"/>
                        </a:lnTo>
                        <a:lnTo>
                          <a:pt x="84744" y="573711"/>
                        </a:lnTo>
                        <a:lnTo>
                          <a:pt x="59492" y="543105"/>
                        </a:lnTo>
                        <a:cubicBezTo>
                          <a:pt x="21932" y="487509"/>
                          <a:pt x="0" y="420487"/>
                          <a:pt x="0" y="348343"/>
                        </a:cubicBezTo>
                        <a:cubicBezTo>
                          <a:pt x="0" y="155958"/>
                          <a:pt x="155958" y="0"/>
                          <a:pt x="348343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4000">
                        <a:srgbClr val="FFC000">
                          <a:lumMod val="67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43" name="円/楕円 42"/>
            <p:cNvSpPr/>
            <p:nvPr/>
          </p:nvSpPr>
          <p:spPr bwMode="auto">
            <a:xfrm>
              <a:off x="8947185" y="3201362"/>
              <a:ext cx="133423" cy="1334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 bwMode="auto">
            <a:xfrm>
              <a:off x="8332265" y="3268073"/>
              <a:ext cx="133423" cy="1334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/>
          <p:cNvGrpSpPr/>
          <p:nvPr/>
        </p:nvGrpSpPr>
        <p:grpSpPr>
          <a:xfrm>
            <a:off x="2406728" y="2783589"/>
            <a:ext cx="1342858" cy="1606923"/>
            <a:chOff x="2406728" y="2783589"/>
            <a:chExt cx="1342858" cy="1606923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2406728" y="2783589"/>
              <a:ext cx="1342858" cy="1606923"/>
              <a:chOff x="5610224" y="3402812"/>
              <a:chExt cx="569120" cy="681034"/>
            </a:xfrm>
          </p:grpSpPr>
          <p:sp>
            <p:nvSpPr>
              <p:cNvPr id="3" name="円/楕円 2"/>
              <p:cNvSpPr/>
              <p:nvPr/>
            </p:nvSpPr>
            <p:spPr>
              <a:xfrm>
                <a:off x="5813821" y="3921921"/>
                <a:ext cx="161925" cy="161925"/>
              </a:xfrm>
              <a:prstGeom prst="ellipse">
                <a:avLst/>
              </a:prstGeom>
              <a:gradFill flip="none" rotWithShape="1">
                <a:gsLst>
                  <a:gs pos="3400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" name="ドーナツ 3"/>
              <p:cNvSpPr/>
              <p:nvPr/>
            </p:nvSpPr>
            <p:spPr>
              <a:xfrm>
                <a:off x="5803106" y="3402812"/>
                <a:ext cx="183356" cy="183356"/>
              </a:xfrm>
              <a:prstGeom prst="donut">
                <a:avLst>
                  <a:gd name="adj" fmla="val 19805"/>
                </a:avLst>
              </a:prstGeom>
              <a:gradFill flip="none" rotWithShape="1">
                <a:gsLst>
                  <a:gs pos="3400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" name="フリーフォーム 4"/>
              <p:cNvSpPr/>
              <p:nvPr/>
            </p:nvSpPr>
            <p:spPr>
              <a:xfrm>
                <a:off x="5610224" y="3509090"/>
                <a:ext cx="569120" cy="452123"/>
              </a:xfrm>
              <a:custGeom>
                <a:avLst/>
                <a:gdLst>
                  <a:gd name="connsiteX0" fmla="*/ 284560 w 569120"/>
                  <a:gd name="connsiteY0" fmla="*/ 0 h 452123"/>
                  <a:gd name="connsiteX1" fmla="*/ 569120 w 569120"/>
                  <a:gd name="connsiteY1" fmla="*/ 285751 h 452123"/>
                  <a:gd name="connsiteX2" fmla="*/ 520522 w 569120"/>
                  <a:gd name="connsiteY2" fmla="*/ 445517 h 452123"/>
                  <a:gd name="connsiteX3" fmla="*/ 515094 w 569120"/>
                  <a:gd name="connsiteY3" fmla="*/ 452123 h 452123"/>
                  <a:gd name="connsiteX4" fmla="*/ 54026 w 569120"/>
                  <a:gd name="connsiteY4" fmla="*/ 452123 h 452123"/>
                  <a:gd name="connsiteX5" fmla="*/ 48599 w 569120"/>
                  <a:gd name="connsiteY5" fmla="*/ 445517 h 452123"/>
                  <a:gd name="connsiteX6" fmla="*/ 0 w 569120"/>
                  <a:gd name="connsiteY6" fmla="*/ 285751 h 452123"/>
                  <a:gd name="connsiteX7" fmla="*/ 284560 w 569120"/>
                  <a:gd name="connsiteY7" fmla="*/ 0 h 452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120" h="452123">
                    <a:moveTo>
                      <a:pt x="284560" y="0"/>
                    </a:moveTo>
                    <a:cubicBezTo>
                      <a:pt x="441718" y="0"/>
                      <a:pt x="569120" y="127935"/>
                      <a:pt x="569120" y="285751"/>
                    </a:cubicBezTo>
                    <a:cubicBezTo>
                      <a:pt x="569120" y="344932"/>
                      <a:pt x="551204" y="399911"/>
                      <a:pt x="520522" y="445517"/>
                    </a:cubicBezTo>
                    <a:lnTo>
                      <a:pt x="515094" y="452123"/>
                    </a:lnTo>
                    <a:lnTo>
                      <a:pt x="54026" y="452123"/>
                    </a:lnTo>
                    <a:lnTo>
                      <a:pt x="48599" y="445517"/>
                    </a:lnTo>
                    <a:cubicBezTo>
                      <a:pt x="17916" y="399911"/>
                      <a:pt x="0" y="344932"/>
                      <a:pt x="0" y="285751"/>
                    </a:cubicBezTo>
                    <a:cubicBezTo>
                      <a:pt x="0" y="127935"/>
                      <a:pt x="127402" y="0"/>
                      <a:pt x="284560" y="0"/>
                    </a:cubicBezTo>
                    <a:close/>
                  </a:path>
                </a:pathLst>
              </a:custGeom>
              <a:gradFill flip="none" rotWithShape="1">
                <a:gsLst>
                  <a:gs pos="3400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角丸四角形 5"/>
              <p:cNvSpPr/>
              <p:nvPr/>
            </p:nvSpPr>
            <p:spPr>
              <a:xfrm>
                <a:off x="5638800" y="3957165"/>
                <a:ext cx="511969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3400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9" name="円/楕円 58"/>
            <p:cNvSpPr/>
            <p:nvPr/>
          </p:nvSpPr>
          <p:spPr bwMode="auto">
            <a:xfrm>
              <a:off x="3228731" y="3174721"/>
              <a:ext cx="226775" cy="2267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517910" y="2783992"/>
            <a:ext cx="1350150" cy="1631230"/>
            <a:chOff x="517910" y="2783992"/>
            <a:chExt cx="1350150" cy="1631230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517910" y="2783992"/>
              <a:ext cx="1350150" cy="1631230"/>
              <a:chOff x="5432496" y="2251480"/>
              <a:chExt cx="892175" cy="1077912"/>
            </a:xfrm>
          </p:grpSpPr>
          <p:sp>
            <p:nvSpPr>
              <p:cNvPr id="15" name="円/楕円 14"/>
              <p:cNvSpPr/>
              <p:nvPr/>
            </p:nvSpPr>
            <p:spPr>
              <a:xfrm>
                <a:off x="5778569" y="3140479"/>
                <a:ext cx="188913" cy="188913"/>
              </a:xfrm>
              <a:prstGeom prst="ellipse">
                <a:avLst/>
              </a:prstGeom>
              <a:gradFill flip="none" rotWithShape="1">
                <a:gsLst>
                  <a:gs pos="3400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台形 15"/>
              <p:cNvSpPr/>
              <p:nvPr/>
            </p:nvSpPr>
            <p:spPr>
              <a:xfrm>
                <a:off x="5432496" y="3043642"/>
                <a:ext cx="892175" cy="180975"/>
              </a:xfrm>
              <a:prstGeom prst="trapezoid">
                <a:avLst>
                  <a:gd name="adj" fmla="val 38519"/>
                </a:avLst>
              </a:prstGeom>
              <a:gradFill flip="none" rotWithShape="1">
                <a:gsLst>
                  <a:gs pos="3400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ドーナツ 16"/>
              <p:cNvSpPr/>
              <p:nvPr/>
            </p:nvSpPr>
            <p:spPr>
              <a:xfrm>
                <a:off x="5783333" y="2251480"/>
                <a:ext cx="190500" cy="190500"/>
              </a:xfrm>
              <a:prstGeom prst="donut">
                <a:avLst/>
              </a:prstGeom>
              <a:gradFill flip="none" rotWithShape="1">
                <a:gsLst>
                  <a:gs pos="3400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片側の 2 つの角を丸めた四角形 17"/>
              <p:cNvSpPr/>
              <p:nvPr/>
            </p:nvSpPr>
            <p:spPr>
              <a:xfrm>
                <a:off x="5503934" y="2348317"/>
                <a:ext cx="749300" cy="6953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3400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0" name="円/楕円 59"/>
            <p:cNvSpPr/>
            <p:nvPr/>
          </p:nvSpPr>
          <p:spPr bwMode="auto">
            <a:xfrm>
              <a:off x="1337128" y="3093674"/>
              <a:ext cx="226775" cy="2267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5" name="グループ化 154"/>
          <p:cNvGrpSpPr/>
          <p:nvPr/>
        </p:nvGrpSpPr>
        <p:grpSpPr>
          <a:xfrm>
            <a:off x="4660404" y="732554"/>
            <a:ext cx="621017" cy="1712133"/>
            <a:chOff x="1286487" y="381848"/>
            <a:chExt cx="559411" cy="1542286"/>
          </a:xfrm>
        </p:grpSpPr>
        <p:sp>
          <p:nvSpPr>
            <p:cNvPr id="129" name="フリーフォーム 128"/>
            <p:cNvSpPr/>
            <p:nvPr/>
          </p:nvSpPr>
          <p:spPr>
            <a:xfrm>
              <a:off x="1318564" y="381848"/>
              <a:ext cx="504824" cy="609379"/>
            </a:xfrm>
            <a:custGeom>
              <a:avLst/>
              <a:gdLst>
                <a:gd name="connsiteX0" fmla="*/ 252412 w 504824"/>
                <a:gd name="connsiteY0" fmla="*/ 0 h 609379"/>
                <a:gd name="connsiteX1" fmla="*/ 430895 w 504824"/>
                <a:gd name="connsiteY1" fmla="*/ 178483 h 609379"/>
                <a:gd name="connsiteX2" fmla="*/ 430895 w 504824"/>
                <a:gd name="connsiteY2" fmla="*/ 535449 h 609379"/>
                <a:gd name="connsiteX3" fmla="*/ 73928 w 504824"/>
                <a:gd name="connsiteY3" fmla="*/ 535449 h 609379"/>
                <a:gd name="connsiteX4" fmla="*/ 73929 w 504824"/>
                <a:gd name="connsiteY4" fmla="*/ 535449 h 609379"/>
                <a:gd name="connsiteX5" fmla="*/ 73929 w 504824"/>
                <a:gd name="connsiteY5" fmla="*/ 178482 h 60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824" h="609379">
                  <a:moveTo>
                    <a:pt x="252412" y="0"/>
                  </a:moveTo>
                  <a:lnTo>
                    <a:pt x="430895" y="178483"/>
                  </a:lnTo>
                  <a:cubicBezTo>
                    <a:pt x="529468" y="277057"/>
                    <a:pt x="529468" y="436876"/>
                    <a:pt x="430895" y="535449"/>
                  </a:cubicBezTo>
                  <a:cubicBezTo>
                    <a:pt x="332321" y="634023"/>
                    <a:pt x="172502" y="634023"/>
                    <a:pt x="73928" y="535449"/>
                  </a:cubicBezTo>
                  <a:lnTo>
                    <a:pt x="73929" y="535449"/>
                  </a:lnTo>
                  <a:cubicBezTo>
                    <a:pt x="-24644" y="436875"/>
                    <a:pt x="-24644" y="277056"/>
                    <a:pt x="73929" y="178482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" name="フリーフォーム 129"/>
            <p:cNvSpPr/>
            <p:nvPr/>
          </p:nvSpPr>
          <p:spPr>
            <a:xfrm>
              <a:off x="1432863" y="646392"/>
              <a:ext cx="276226" cy="333436"/>
            </a:xfrm>
            <a:custGeom>
              <a:avLst/>
              <a:gdLst>
                <a:gd name="connsiteX0" fmla="*/ 252412 w 504824"/>
                <a:gd name="connsiteY0" fmla="*/ 0 h 609379"/>
                <a:gd name="connsiteX1" fmla="*/ 430895 w 504824"/>
                <a:gd name="connsiteY1" fmla="*/ 178483 h 609379"/>
                <a:gd name="connsiteX2" fmla="*/ 430895 w 504824"/>
                <a:gd name="connsiteY2" fmla="*/ 535449 h 609379"/>
                <a:gd name="connsiteX3" fmla="*/ 73928 w 504824"/>
                <a:gd name="connsiteY3" fmla="*/ 535449 h 609379"/>
                <a:gd name="connsiteX4" fmla="*/ 73929 w 504824"/>
                <a:gd name="connsiteY4" fmla="*/ 535449 h 609379"/>
                <a:gd name="connsiteX5" fmla="*/ 73929 w 504824"/>
                <a:gd name="connsiteY5" fmla="*/ 178482 h 60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824" h="609379">
                  <a:moveTo>
                    <a:pt x="252412" y="0"/>
                  </a:moveTo>
                  <a:lnTo>
                    <a:pt x="430895" y="178483"/>
                  </a:lnTo>
                  <a:cubicBezTo>
                    <a:pt x="529468" y="277057"/>
                    <a:pt x="529468" y="436876"/>
                    <a:pt x="430895" y="535449"/>
                  </a:cubicBezTo>
                  <a:cubicBezTo>
                    <a:pt x="332321" y="634023"/>
                    <a:pt x="172502" y="634023"/>
                    <a:pt x="73928" y="535449"/>
                  </a:cubicBezTo>
                  <a:lnTo>
                    <a:pt x="73929" y="535449"/>
                  </a:lnTo>
                  <a:cubicBezTo>
                    <a:pt x="-24644" y="436875"/>
                    <a:pt x="-24644" y="277056"/>
                    <a:pt x="73929" y="178482"/>
                  </a:cubicBezTo>
                  <a:close/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" name="フリーフォーム 130"/>
            <p:cNvSpPr/>
            <p:nvPr/>
          </p:nvSpPr>
          <p:spPr>
            <a:xfrm rot="5400000">
              <a:off x="1473478" y="853510"/>
              <a:ext cx="190365" cy="97323"/>
            </a:xfrm>
            <a:custGeom>
              <a:avLst/>
              <a:gdLst>
                <a:gd name="connsiteX0" fmla="*/ 85725 w 457200"/>
                <a:gd name="connsiteY0" fmla="*/ 672 h 280373"/>
                <a:gd name="connsiteX1" fmla="*/ 457200 w 457200"/>
                <a:gd name="connsiteY1" fmla="*/ 63987 h 280373"/>
                <a:gd name="connsiteX2" fmla="*/ 457200 w 457200"/>
                <a:gd name="connsiteY2" fmla="*/ 216387 h 280373"/>
                <a:gd name="connsiteX3" fmla="*/ 0 w 457200"/>
                <a:gd name="connsiteY3" fmla="*/ 216387 h 280373"/>
                <a:gd name="connsiteX4" fmla="*/ 0 w 457200"/>
                <a:gd name="connsiteY4" fmla="*/ 63987 h 280373"/>
                <a:gd name="connsiteX5" fmla="*/ 85725 w 457200"/>
                <a:gd name="connsiteY5" fmla="*/ 672 h 280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200" h="280373">
                  <a:moveTo>
                    <a:pt x="85725" y="672"/>
                  </a:moveTo>
                  <a:cubicBezTo>
                    <a:pt x="209550" y="-14806"/>
                    <a:pt x="333375" y="244083"/>
                    <a:pt x="457200" y="63987"/>
                  </a:cubicBezTo>
                  <a:lnTo>
                    <a:pt x="457200" y="216387"/>
                  </a:lnTo>
                  <a:cubicBezTo>
                    <a:pt x="304800" y="438044"/>
                    <a:pt x="152400" y="-5271"/>
                    <a:pt x="0" y="216387"/>
                  </a:cubicBezTo>
                  <a:lnTo>
                    <a:pt x="0" y="63987"/>
                  </a:lnTo>
                  <a:cubicBezTo>
                    <a:pt x="28575" y="22426"/>
                    <a:pt x="57150" y="4243"/>
                    <a:pt x="85725" y="672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2" name="グループ化 131"/>
            <p:cNvGrpSpPr/>
            <p:nvPr/>
          </p:nvGrpSpPr>
          <p:grpSpPr>
            <a:xfrm>
              <a:off x="1286487" y="991227"/>
              <a:ext cx="559411" cy="932907"/>
              <a:chOff x="2364739" y="1356360"/>
              <a:chExt cx="1704341" cy="2842261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33" name="角丸四角形 132"/>
              <p:cNvSpPr/>
              <p:nvPr/>
            </p:nvSpPr>
            <p:spPr>
              <a:xfrm>
                <a:off x="2405774" y="1706881"/>
                <a:ext cx="1594725" cy="2491740"/>
              </a:xfrm>
              <a:prstGeom prst="roundRect">
                <a:avLst>
                  <a:gd name="adj" fmla="val 15193"/>
                </a:avLst>
              </a:prstGeom>
              <a:solidFill>
                <a:srgbClr val="92D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角丸四角形 133"/>
              <p:cNvSpPr/>
              <p:nvPr/>
            </p:nvSpPr>
            <p:spPr>
              <a:xfrm>
                <a:off x="2364739" y="1356360"/>
                <a:ext cx="1704341" cy="701040"/>
              </a:xfrm>
              <a:prstGeom prst="roundRect">
                <a:avLst>
                  <a:gd name="adj" fmla="val 11471"/>
                </a:avLst>
              </a:prstGeom>
              <a:solidFill>
                <a:srgbClr val="92D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角丸四角形 134"/>
              <p:cNvSpPr/>
              <p:nvPr/>
            </p:nvSpPr>
            <p:spPr>
              <a:xfrm>
                <a:off x="3711657" y="2187985"/>
                <a:ext cx="168877" cy="35052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角丸四角形 135"/>
              <p:cNvSpPr/>
              <p:nvPr/>
            </p:nvSpPr>
            <p:spPr>
              <a:xfrm>
                <a:off x="3711657" y="2652295"/>
                <a:ext cx="168877" cy="107330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7" name="グループ化 136"/>
          <p:cNvGrpSpPr/>
          <p:nvPr/>
        </p:nvGrpSpPr>
        <p:grpSpPr>
          <a:xfrm>
            <a:off x="7912004" y="843619"/>
            <a:ext cx="1583132" cy="1583133"/>
            <a:chOff x="121917" y="2169700"/>
            <a:chExt cx="1976886" cy="1976887"/>
          </a:xfrm>
        </p:grpSpPr>
        <p:sp>
          <p:nvSpPr>
            <p:cNvPr id="138" name="正方形/長方形 636"/>
            <p:cNvSpPr/>
            <p:nvPr/>
          </p:nvSpPr>
          <p:spPr>
            <a:xfrm rot="18900000">
              <a:off x="121917" y="2169700"/>
              <a:ext cx="1976886" cy="1976887"/>
            </a:xfrm>
            <a:custGeom>
              <a:avLst/>
              <a:gdLst/>
              <a:ahLst/>
              <a:cxnLst/>
              <a:rect l="l" t="t" r="r" b="b"/>
              <a:pathLst>
                <a:path w="1976886" h="1976887">
                  <a:moveTo>
                    <a:pt x="410313" y="1474138"/>
                  </a:moveTo>
                  <a:lnTo>
                    <a:pt x="390457" y="1474138"/>
                  </a:lnTo>
                  <a:lnTo>
                    <a:pt x="390457" y="1474451"/>
                  </a:lnTo>
                  <a:lnTo>
                    <a:pt x="410313" y="1474451"/>
                  </a:lnTo>
                  <a:close/>
                  <a:moveTo>
                    <a:pt x="484137" y="1535469"/>
                  </a:moveTo>
                  <a:lnTo>
                    <a:pt x="441704" y="1535469"/>
                  </a:lnTo>
                  <a:lnTo>
                    <a:pt x="441704" y="1575509"/>
                  </a:lnTo>
                  <a:lnTo>
                    <a:pt x="491304" y="1562219"/>
                  </a:lnTo>
                  <a:close/>
                  <a:moveTo>
                    <a:pt x="556597" y="1607894"/>
                  </a:moveTo>
                  <a:lnTo>
                    <a:pt x="537418" y="1613033"/>
                  </a:lnTo>
                  <a:lnTo>
                    <a:pt x="537499" y="1613336"/>
                  </a:lnTo>
                  <a:lnTo>
                    <a:pt x="556678" y="1608197"/>
                  </a:lnTo>
                  <a:close/>
                  <a:moveTo>
                    <a:pt x="359066" y="1392928"/>
                  </a:moveTo>
                  <a:lnTo>
                    <a:pt x="313307" y="1380667"/>
                  </a:lnTo>
                  <a:lnTo>
                    <a:pt x="304611" y="1413119"/>
                  </a:lnTo>
                  <a:lnTo>
                    <a:pt x="359066" y="1413119"/>
                  </a:lnTo>
                  <a:close/>
                  <a:moveTo>
                    <a:pt x="298859" y="1313301"/>
                  </a:moveTo>
                  <a:lnTo>
                    <a:pt x="279679" y="1308162"/>
                  </a:lnTo>
                  <a:lnTo>
                    <a:pt x="279599" y="1308464"/>
                  </a:lnTo>
                  <a:lnTo>
                    <a:pt x="298778" y="1313603"/>
                  </a:lnTo>
                  <a:close/>
                  <a:moveTo>
                    <a:pt x="643782" y="1648028"/>
                  </a:moveTo>
                  <a:lnTo>
                    <a:pt x="602792" y="1659011"/>
                  </a:lnTo>
                  <a:lnTo>
                    <a:pt x="613156" y="1697691"/>
                  </a:lnTo>
                  <a:lnTo>
                    <a:pt x="657630" y="1672014"/>
                  </a:lnTo>
                  <a:close/>
                  <a:moveTo>
                    <a:pt x="732519" y="1699234"/>
                  </a:moveTo>
                  <a:lnTo>
                    <a:pt x="715324" y="1709162"/>
                  </a:lnTo>
                  <a:lnTo>
                    <a:pt x="715481" y="1709433"/>
                  </a:lnTo>
                  <a:lnTo>
                    <a:pt x="732676" y="1699505"/>
                  </a:lnTo>
                  <a:close/>
                  <a:moveTo>
                    <a:pt x="272777" y="1214003"/>
                  </a:moveTo>
                  <a:lnTo>
                    <a:pt x="234120" y="1191684"/>
                  </a:lnTo>
                  <a:lnTo>
                    <a:pt x="213570" y="1227277"/>
                  </a:lnTo>
                  <a:lnTo>
                    <a:pt x="265151" y="1241098"/>
                  </a:lnTo>
                  <a:lnTo>
                    <a:pt x="272435" y="1213912"/>
                  </a:lnTo>
                  <a:close/>
                  <a:moveTo>
                    <a:pt x="237600" y="1122874"/>
                  </a:moveTo>
                  <a:lnTo>
                    <a:pt x="220405" y="1112946"/>
                  </a:lnTo>
                  <a:lnTo>
                    <a:pt x="220248" y="1113217"/>
                  </a:lnTo>
                  <a:lnTo>
                    <a:pt x="237444" y="1123145"/>
                  </a:lnTo>
                  <a:close/>
                  <a:moveTo>
                    <a:pt x="835638" y="1710518"/>
                  </a:moveTo>
                  <a:lnTo>
                    <a:pt x="790370" y="1736653"/>
                  </a:lnTo>
                  <a:lnTo>
                    <a:pt x="811942" y="1774017"/>
                  </a:lnTo>
                  <a:lnTo>
                    <a:pt x="843699" y="1742261"/>
                  </a:lnTo>
                  <a:lnTo>
                    <a:pt x="823797" y="1722359"/>
                  </a:lnTo>
                  <a:close/>
                  <a:moveTo>
                    <a:pt x="923082" y="1749171"/>
                  </a:moveTo>
                  <a:lnTo>
                    <a:pt x="909042" y="1763211"/>
                  </a:lnTo>
                  <a:lnTo>
                    <a:pt x="909264" y="1763432"/>
                  </a:lnTo>
                  <a:lnTo>
                    <a:pt x="923304" y="1749392"/>
                  </a:lnTo>
                  <a:close/>
                  <a:moveTo>
                    <a:pt x="206545" y="988645"/>
                  </a:moveTo>
                  <a:lnTo>
                    <a:pt x="177483" y="1017707"/>
                  </a:lnTo>
                  <a:lnTo>
                    <a:pt x="223728" y="1044407"/>
                  </a:lnTo>
                  <a:lnTo>
                    <a:pt x="237801" y="1020033"/>
                  </a:lnTo>
                  <a:lnTo>
                    <a:pt x="238112" y="1020212"/>
                  </a:lnTo>
                  <a:close/>
                  <a:moveTo>
                    <a:pt x="1044614" y="1754712"/>
                  </a:moveTo>
                  <a:lnTo>
                    <a:pt x="1020238" y="1740639"/>
                  </a:lnTo>
                  <a:lnTo>
                    <a:pt x="1022818" y="1736171"/>
                  </a:lnTo>
                  <a:lnTo>
                    <a:pt x="988647" y="1770342"/>
                  </a:lnTo>
                  <a:lnTo>
                    <a:pt x="1018407" y="1800103"/>
                  </a:lnTo>
                  <a:close/>
                  <a:moveTo>
                    <a:pt x="213676" y="909040"/>
                  </a:moveTo>
                  <a:lnTo>
                    <a:pt x="213455" y="909261"/>
                  </a:lnTo>
                  <a:lnTo>
                    <a:pt x="227495" y="923301"/>
                  </a:lnTo>
                  <a:lnTo>
                    <a:pt x="227716" y="923080"/>
                  </a:lnTo>
                  <a:close/>
                  <a:moveTo>
                    <a:pt x="1123351" y="1740997"/>
                  </a:moveTo>
                  <a:lnTo>
                    <a:pt x="1123080" y="1740841"/>
                  </a:lnTo>
                  <a:lnTo>
                    <a:pt x="1113152" y="1758037"/>
                  </a:lnTo>
                  <a:lnTo>
                    <a:pt x="1113423" y="1758194"/>
                  </a:lnTo>
                  <a:close/>
                  <a:moveTo>
                    <a:pt x="237237" y="779170"/>
                  </a:moveTo>
                  <a:lnTo>
                    <a:pt x="194673" y="803744"/>
                  </a:lnTo>
                  <a:lnTo>
                    <a:pt x="234626" y="843697"/>
                  </a:lnTo>
                  <a:lnTo>
                    <a:pt x="254528" y="823795"/>
                  </a:lnTo>
                  <a:lnTo>
                    <a:pt x="274577" y="843844"/>
                  </a:lnTo>
                  <a:close/>
                  <a:moveTo>
                    <a:pt x="1241906" y="1714741"/>
                  </a:moveTo>
                  <a:lnTo>
                    <a:pt x="1214719" y="1707457"/>
                  </a:lnTo>
                  <a:lnTo>
                    <a:pt x="1216058" y="1702461"/>
                  </a:lnTo>
                  <a:lnTo>
                    <a:pt x="1191890" y="1744321"/>
                  </a:lnTo>
                  <a:lnTo>
                    <a:pt x="1228341" y="1765366"/>
                  </a:lnTo>
                  <a:close/>
                  <a:moveTo>
                    <a:pt x="264728" y="704123"/>
                  </a:moveTo>
                  <a:lnTo>
                    <a:pt x="264457" y="704279"/>
                  </a:lnTo>
                  <a:lnTo>
                    <a:pt x="274385" y="721475"/>
                  </a:lnTo>
                  <a:lnTo>
                    <a:pt x="274656" y="721319"/>
                  </a:lnTo>
                  <a:close/>
                  <a:moveTo>
                    <a:pt x="1314411" y="1681114"/>
                  </a:moveTo>
                  <a:lnTo>
                    <a:pt x="1314109" y="1681033"/>
                  </a:lnTo>
                  <a:lnTo>
                    <a:pt x="1308969" y="1700213"/>
                  </a:lnTo>
                  <a:lnTo>
                    <a:pt x="1309272" y="1700294"/>
                  </a:lnTo>
                  <a:close/>
                  <a:moveTo>
                    <a:pt x="316321" y="590992"/>
                  </a:moveTo>
                  <a:lnTo>
                    <a:pt x="276094" y="601771"/>
                  </a:lnTo>
                  <a:lnTo>
                    <a:pt x="301877" y="646428"/>
                  </a:lnTo>
                  <a:lnTo>
                    <a:pt x="326250" y="632356"/>
                  </a:lnTo>
                  <a:lnTo>
                    <a:pt x="328405" y="636087"/>
                  </a:lnTo>
                  <a:close/>
                  <a:moveTo>
                    <a:pt x="362300" y="525618"/>
                  </a:moveTo>
                  <a:lnTo>
                    <a:pt x="361997" y="525699"/>
                  </a:lnTo>
                  <a:lnTo>
                    <a:pt x="367136" y="544878"/>
                  </a:lnTo>
                  <a:lnTo>
                    <a:pt x="367439" y="544797"/>
                  </a:lnTo>
                  <a:close/>
                  <a:moveTo>
                    <a:pt x="1486457" y="1566575"/>
                  </a:moveTo>
                  <a:lnTo>
                    <a:pt x="1486143" y="1566575"/>
                  </a:lnTo>
                  <a:lnTo>
                    <a:pt x="1486143" y="1586431"/>
                  </a:lnTo>
                  <a:lnTo>
                    <a:pt x="1486457" y="1586431"/>
                  </a:lnTo>
                  <a:close/>
                  <a:moveTo>
                    <a:pt x="441417" y="429697"/>
                  </a:moveTo>
                  <a:lnTo>
                    <a:pt x="399768" y="429697"/>
                  </a:lnTo>
                  <a:lnTo>
                    <a:pt x="413114" y="479504"/>
                  </a:lnTo>
                  <a:lnTo>
                    <a:pt x="440301" y="472219"/>
                  </a:lnTo>
                  <a:lnTo>
                    <a:pt x="441417" y="476386"/>
                  </a:lnTo>
                  <a:close/>
                  <a:moveTo>
                    <a:pt x="1574019" y="1484029"/>
                  </a:moveTo>
                  <a:lnTo>
                    <a:pt x="1547475" y="1491141"/>
                  </a:lnTo>
                  <a:lnTo>
                    <a:pt x="1547475" y="1535184"/>
                  </a:lnTo>
                  <a:lnTo>
                    <a:pt x="1587726" y="1535184"/>
                  </a:lnTo>
                  <a:close/>
                  <a:moveTo>
                    <a:pt x="502748" y="378451"/>
                  </a:moveTo>
                  <a:lnTo>
                    <a:pt x="502436" y="378451"/>
                  </a:lnTo>
                  <a:lnTo>
                    <a:pt x="502436" y="398306"/>
                  </a:lnTo>
                  <a:lnTo>
                    <a:pt x="502748" y="398306"/>
                  </a:lnTo>
                  <a:close/>
                  <a:moveTo>
                    <a:pt x="1619997" y="1418655"/>
                  </a:moveTo>
                  <a:lnTo>
                    <a:pt x="1619694" y="1418736"/>
                  </a:lnTo>
                  <a:lnTo>
                    <a:pt x="1624833" y="1437915"/>
                  </a:lnTo>
                  <a:lnTo>
                    <a:pt x="1625136" y="1437834"/>
                  </a:lnTo>
                  <a:close/>
                  <a:moveTo>
                    <a:pt x="599226" y="312499"/>
                  </a:moveTo>
                  <a:lnTo>
                    <a:pt x="563767" y="302998"/>
                  </a:lnTo>
                  <a:lnTo>
                    <a:pt x="563767" y="347060"/>
                  </a:lnTo>
                  <a:lnTo>
                    <a:pt x="589966" y="347060"/>
                  </a:lnTo>
                  <a:close/>
                  <a:moveTo>
                    <a:pt x="1683215" y="1316261"/>
                  </a:moveTo>
                  <a:lnTo>
                    <a:pt x="1659413" y="1330003"/>
                  </a:lnTo>
                  <a:lnTo>
                    <a:pt x="1670811" y="1372541"/>
                  </a:lnTo>
                  <a:lnTo>
                    <a:pt x="1709693" y="1362122"/>
                  </a:lnTo>
                  <a:close/>
                  <a:moveTo>
                    <a:pt x="671732" y="278873"/>
                  </a:moveTo>
                  <a:lnTo>
                    <a:pt x="671429" y="278792"/>
                  </a:lnTo>
                  <a:lnTo>
                    <a:pt x="666290" y="297971"/>
                  </a:lnTo>
                  <a:lnTo>
                    <a:pt x="666593" y="298052"/>
                  </a:lnTo>
                  <a:close/>
                  <a:moveTo>
                    <a:pt x="1710705" y="1241214"/>
                  </a:moveTo>
                  <a:lnTo>
                    <a:pt x="1710435" y="1241371"/>
                  </a:lnTo>
                  <a:lnTo>
                    <a:pt x="1720363" y="1258566"/>
                  </a:lnTo>
                  <a:lnTo>
                    <a:pt x="1720634" y="1258410"/>
                  </a:lnTo>
                  <a:close/>
                  <a:moveTo>
                    <a:pt x="786760" y="233913"/>
                  </a:moveTo>
                  <a:lnTo>
                    <a:pt x="752283" y="214007"/>
                  </a:lnTo>
                  <a:lnTo>
                    <a:pt x="738795" y="264345"/>
                  </a:lnTo>
                  <a:lnTo>
                    <a:pt x="765118" y="271398"/>
                  </a:lnTo>
                  <a:close/>
                  <a:moveTo>
                    <a:pt x="1742261" y="1133190"/>
                  </a:moveTo>
                  <a:lnTo>
                    <a:pt x="1727385" y="1148066"/>
                  </a:lnTo>
                  <a:lnTo>
                    <a:pt x="1747854" y="1183520"/>
                  </a:lnTo>
                  <a:lnTo>
                    <a:pt x="1776216" y="1167145"/>
                  </a:lnTo>
                  <a:close/>
                  <a:moveTo>
                    <a:pt x="865499" y="220198"/>
                  </a:moveTo>
                  <a:lnTo>
                    <a:pt x="865227" y="220041"/>
                  </a:lnTo>
                  <a:lnTo>
                    <a:pt x="855299" y="237237"/>
                  </a:lnTo>
                  <a:lnTo>
                    <a:pt x="855571" y="237394"/>
                  </a:lnTo>
                  <a:close/>
                  <a:moveTo>
                    <a:pt x="1749391" y="1053585"/>
                  </a:moveTo>
                  <a:lnTo>
                    <a:pt x="1749170" y="1053806"/>
                  </a:lnTo>
                  <a:lnTo>
                    <a:pt x="1763211" y="1067847"/>
                  </a:lnTo>
                  <a:lnTo>
                    <a:pt x="1763432" y="1067626"/>
                  </a:lnTo>
                  <a:close/>
                  <a:moveTo>
                    <a:pt x="960092" y="178394"/>
                  </a:moveTo>
                  <a:lnTo>
                    <a:pt x="934037" y="223522"/>
                  </a:lnTo>
                  <a:lnTo>
                    <a:pt x="957639" y="237148"/>
                  </a:lnTo>
                  <a:lnTo>
                    <a:pt x="988243" y="206545"/>
                  </a:lnTo>
                  <a:close/>
                  <a:moveTo>
                    <a:pt x="1799192" y="959391"/>
                  </a:moveTo>
                  <a:lnTo>
                    <a:pt x="1754919" y="933830"/>
                  </a:lnTo>
                  <a:lnTo>
                    <a:pt x="1740846" y="958205"/>
                  </a:lnTo>
                  <a:lnTo>
                    <a:pt x="1739565" y="957465"/>
                  </a:lnTo>
                  <a:lnTo>
                    <a:pt x="1770342" y="988242"/>
                  </a:lnTo>
                  <a:close/>
                  <a:moveTo>
                    <a:pt x="1431586" y="579909"/>
                  </a:moveTo>
                  <a:lnTo>
                    <a:pt x="1365874" y="579909"/>
                  </a:lnTo>
                  <a:lnTo>
                    <a:pt x="1365874" y="518577"/>
                  </a:lnTo>
                  <a:lnTo>
                    <a:pt x="1314627" y="518577"/>
                  </a:lnTo>
                  <a:lnTo>
                    <a:pt x="1314627" y="479006"/>
                  </a:lnTo>
                  <a:lnTo>
                    <a:pt x="1248155" y="496818"/>
                  </a:lnTo>
                  <a:lnTo>
                    <a:pt x="1232281" y="437575"/>
                  </a:lnTo>
                  <a:lnTo>
                    <a:pt x="1182780" y="450839"/>
                  </a:lnTo>
                  <a:lnTo>
                    <a:pt x="1172540" y="412621"/>
                  </a:lnTo>
                  <a:lnTo>
                    <a:pt x="1112946" y="447027"/>
                  </a:lnTo>
                  <a:lnTo>
                    <a:pt x="1082280" y="393912"/>
                  </a:lnTo>
                  <a:lnTo>
                    <a:pt x="1037900" y="419535"/>
                  </a:lnTo>
                  <a:lnTo>
                    <a:pt x="1019666" y="387954"/>
                  </a:lnTo>
                  <a:lnTo>
                    <a:pt x="966450" y="441171"/>
                  </a:lnTo>
                  <a:lnTo>
                    <a:pt x="923082" y="397802"/>
                  </a:lnTo>
                  <a:lnTo>
                    <a:pt x="886844" y="434040"/>
                  </a:lnTo>
                  <a:lnTo>
                    <a:pt x="860313" y="407508"/>
                  </a:lnTo>
                  <a:lnTo>
                    <a:pt x="826436" y="466185"/>
                  </a:lnTo>
                  <a:lnTo>
                    <a:pt x="773321" y="435518"/>
                  </a:lnTo>
                  <a:lnTo>
                    <a:pt x="747697" y="479900"/>
                  </a:lnTo>
                  <a:lnTo>
                    <a:pt x="715203" y="461139"/>
                  </a:lnTo>
                  <a:lnTo>
                    <a:pt x="697666" y="526588"/>
                  </a:lnTo>
                  <a:lnTo>
                    <a:pt x="638424" y="510715"/>
                  </a:lnTo>
                  <a:lnTo>
                    <a:pt x="625160" y="560214"/>
                  </a:lnTo>
                  <a:lnTo>
                    <a:pt x="591912" y="551305"/>
                  </a:lnTo>
                  <a:lnTo>
                    <a:pt x="591912" y="611013"/>
                  </a:lnTo>
                  <a:lnTo>
                    <a:pt x="530581" y="611013"/>
                  </a:lnTo>
                  <a:lnTo>
                    <a:pt x="530581" y="662259"/>
                  </a:lnTo>
                  <a:lnTo>
                    <a:pt x="491222" y="662259"/>
                  </a:lnTo>
                  <a:lnTo>
                    <a:pt x="508617" y="727178"/>
                  </a:lnTo>
                  <a:lnTo>
                    <a:pt x="449375" y="743052"/>
                  </a:lnTo>
                  <a:lnTo>
                    <a:pt x="462639" y="792552"/>
                  </a:lnTo>
                  <a:lnTo>
                    <a:pt x="424621" y="802739"/>
                  </a:lnTo>
                  <a:lnTo>
                    <a:pt x="458227" y="860946"/>
                  </a:lnTo>
                  <a:lnTo>
                    <a:pt x="405113" y="891612"/>
                  </a:lnTo>
                  <a:lnTo>
                    <a:pt x="430736" y="935993"/>
                  </a:lnTo>
                  <a:lnTo>
                    <a:pt x="390155" y="959422"/>
                  </a:lnTo>
                  <a:lnTo>
                    <a:pt x="441171" y="1010438"/>
                  </a:lnTo>
                  <a:lnTo>
                    <a:pt x="397803" y="1053806"/>
                  </a:lnTo>
                  <a:lnTo>
                    <a:pt x="434039" y="1090042"/>
                  </a:lnTo>
                  <a:lnTo>
                    <a:pt x="406596" y="1117486"/>
                  </a:lnTo>
                  <a:lnTo>
                    <a:pt x="466391" y="1152009"/>
                  </a:lnTo>
                  <a:lnTo>
                    <a:pt x="435726" y="1205124"/>
                  </a:lnTo>
                  <a:lnTo>
                    <a:pt x="480106" y="1230747"/>
                  </a:lnTo>
                  <a:lnTo>
                    <a:pt x="460701" y="1264357"/>
                  </a:lnTo>
                  <a:lnTo>
                    <a:pt x="527394" y="1282228"/>
                  </a:lnTo>
                  <a:lnTo>
                    <a:pt x="511521" y="1341469"/>
                  </a:lnTo>
                  <a:lnTo>
                    <a:pt x="561022" y="1354733"/>
                  </a:lnTo>
                  <a:lnTo>
                    <a:pt x="552919" y="1384974"/>
                  </a:lnTo>
                  <a:lnTo>
                    <a:pt x="623019" y="1384974"/>
                  </a:lnTo>
                  <a:lnTo>
                    <a:pt x="623019" y="1446305"/>
                  </a:lnTo>
                  <a:lnTo>
                    <a:pt x="674266" y="1446305"/>
                  </a:lnTo>
                  <a:lnTo>
                    <a:pt x="674266" y="1484055"/>
                  </a:lnTo>
                  <a:lnTo>
                    <a:pt x="738978" y="1466716"/>
                  </a:lnTo>
                  <a:lnTo>
                    <a:pt x="754852" y="1525958"/>
                  </a:lnTo>
                  <a:lnTo>
                    <a:pt x="804352" y="1512694"/>
                  </a:lnTo>
                  <a:lnTo>
                    <a:pt x="814124" y="1549162"/>
                  </a:lnTo>
                  <a:lnTo>
                    <a:pt x="872147" y="1515662"/>
                  </a:lnTo>
                  <a:lnTo>
                    <a:pt x="902813" y="1568777"/>
                  </a:lnTo>
                  <a:lnTo>
                    <a:pt x="947193" y="1543154"/>
                  </a:lnTo>
                  <a:lnTo>
                    <a:pt x="967621" y="1578535"/>
                  </a:lnTo>
                  <a:lnTo>
                    <a:pt x="1010440" y="1535716"/>
                  </a:lnTo>
                  <a:lnTo>
                    <a:pt x="1053808" y="1579085"/>
                  </a:lnTo>
                  <a:lnTo>
                    <a:pt x="1090045" y="1542847"/>
                  </a:lnTo>
                  <a:lnTo>
                    <a:pt x="1118186" y="1570989"/>
                  </a:lnTo>
                  <a:lnTo>
                    <a:pt x="1152215" y="1512049"/>
                  </a:lnTo>
                  <a:lnTo>
                    <a:pt x="1205329" y="1542715"/>
                  </a:lnTo>
                  <a:lnTo>
                    <a:pt x="1230953" y="1498334"/>
                  </a:lnTo>
                  <a:lnTo>
                    <a:pt x="1265421" y="1518235"/>
                  </a:lnTo>
                  <a:lnTo>
                    <a:pt x="1283035" y="1452498"/>
                  </a:lnTo>
                  <a:lnTo>
                    <a:pt x="1342277" y="1468371"/>
                  </a:lnTo>
                  <a:lnTo>
                    <a:pt x="1355540" y="1418870"/>
                  </a:lnTo>
                  <a:lnTo>
                    <a:pt x="1396979" y="1429974"/>
                  </a:lnTo>
                  <a:lnTo>
                    <a:pt x="1396979" y="1353868"/>
                  </a:lnTo>
                  <a:lnTo>
                    <a:pt x="1458311" y="1353868"/>
                  </a:lnTo>
                  <a:lnTo>
                    <a:pt x="1458311" y="1302622"/>
                  </a:lnTo>
                  <a:lnTo>
                    <a:pt x="1496272" y="1302622"/>
                  </a:lnTo>
                  <a:lnTo>
                    <a:pt x="1478516" y="1236354"/>
                  </a:lnTo>
                  <a:lnTo>
                    <a:pt x="1537757" y="1220481"/>
                  </a:lnTo>
                  <a:lnTo>
                    <a:pt x="1524494" y="1170980"/>
                  </a:lnTo>
                  <a:lnTo>
                    <a:pt x="1561164" y="1161155"/>
                  </a:lnTo>
                  <a:lnTo>
                    <a:pt x="1526864" y="1101744"/>
                  </a:lnTo>
                  <a:lnTo>
                    <a:pt x="1579978" y="1071078"/>
                  </a:lnTo>
                  <a:lnTo>
                    <a:pt x="1554354" y="1026697"/>
                  </a:lnTo>
                  <a:lnTo>
                    <a:pt x="1580734" y="1011467"/>
                  </a:lnTo>
                  <a:lnTo>
                    <a:pt x="1535716" y="966449"/>
                  </a:lnTo>
                  <a:lnTo>
                    <a:pt x="1579084" y="923081"/>
                  </a:lnTo>
                  <a:lnTo>
                    <a:pt x="1542847" y="886844"/>
                  </a:lnTo>
                  <a:lnTo>
                    <a:pt x="1570078" y="859612"/>
                  </a:lnTo>
                  <a:lnTo>
                    <a:pt x="1512256" y="826228"/>
                  </a:lnTo>
                  <a:lnTo>
                    <a:pt x="1542922" y="773114"/>
                  </a:lnTo>
                  <a:lnTo>
                    <a:pt x="1498541" y="747491"/>
                  </a:lnTo>
                  <a:lnTo>
                    <a:pt x="1517796" y="714140"/>
                  </a:lnTo>
                  <a:lnTo>
                    <a:pt x="1453304" y="696859"/>
                  </a:lnTo>
                  <a:lnTo>
                    <a:pt x="1469178" y="637618"/>
                  </a:lnTo>
                  <a:lnTo>
                    <a:pt x="1419677" y="624354"/>
                  </a:lnTo>
                  <a:close/>
                  <a:moveTo>
                    <a:pt x="1067626" y="213454"/>
                  </a:moveTo>
                  <a:lnTo>
                    <a:pt x="1053586" y="227495"/>
                  </a:lnTo>
                  <a:lnTo>
                    <a:pt x="1053807" y="227716"/>
                  </a:lnTo>
                  <a:lnTo>
                    <a:pt x="1067848" y="213676"/>
                  </a:lnTo>
                  <a:close/>
                  <a:moveTo>
                    <a:pt x="1758399" y="865020"/>
                  </a:moveTo>
                  <a:lnTo>
                    <a:pt x="1741204" y="855092"/>
                  </a:lnTo>
                  <a:lnTo>
                    <a:pt x="1741047" y="855363"/>
                  </a:lnTo>
                  <a:lnTo>
                    <a:pt x="1758243" y="865291"/>
                  </a:lnTo>
                  <a:close/>
                  <a:moveTo>
                    <a:pt x="1764927" y="751220"/>
                  </a:moveTo>
                  <a:lnTo>
                    <a:pt x="1715548" y="737989"/>
                  </a:lnTo>
                  <a:lnTo>
                    <a:pt x="1708263" y="765175"/>
                  </a:lnTo>
                  <a:lnTo>
                    <a:pt x="1706839" y="764794"/>
                  </a:lnTo>
                  <a:lnTo>
                    <a:pt x="1744528" y="786553"/>
                  </a:lnTo>
                  <a:close/>
                  <a:moveTo>
                    <a:pt x="1269613" y="253256"/>
                  </a:moveTo>
                  <a:lnTo>
                    <a:pt x="1252417" y="263184"/>
                  </a:lnTo>
                  <a:lnTo>
                    <a:pt x="1252574" y="263456"/>
                  </a:lnTo>
                  <a:lnTo>
                    <a:pt x="1269770" y="253528"/>
                  </a:lnTo>
                  <a:close/>
                  <a:moveTo>
                    <a:pt x="1701100" y="670622"/>
                  </a:moveTo>
                  <a:lnTo>
                    <a:pt x="1681921" y="665483"/>
                  </a:lnTo>
                  <a:lnTo>
                    <a:pt x="1681840" y="665786"/>
                  </a:lnTo>
                  <a:lnTo>
                    <a:pt x="1701019" y="670925"/>
                  </a:lnTo>
                  <a:close/>
                  <a:moveTo>
                    <a:pt x="1449635" y="350197"/>
                  </a:moveTo>
                  <a:lnTo>
                    <a:pt x="1430455" y="355337"/>
                  </a:lnTo>
                  <a:lnTo>
                    <a:pt x="1430536" y="355639"/>
                  </a:lnTo>
                  <a:lnTo>
                    <a:pt x="1449716" y="350500"/>
                  </a:lnTo>
                  <a:close/>
                  <a:moveTo>
                    <a:pt x="1598436" y="490432"/>
                  </a:moveTo>
                  <a:lnTo>
                    <a:pt x="1578580" y="490432"/>
                  </a:lnTo>
                  <a:lnTo>
                    <a:pt x="1578580" y="490745"/>
                  </a:lnTo>
                  <a:lnTo>
                    <a:pt x="1598436" y="490745"/>
                  </a:lnTo>
                  <a:close/>
                  <a:moveTo>
                    <a:pt x="1373508" y="264092"/>
                  </a:moveTo>
                  <a:lnTo>
                    <a:pt x="1327463" y="290676"/>
                  </a:lnTo>
                  <a:lnTo>
                    <a:pt x="1341536" y="315051"/>
                  </a:lnTo>
                  <a:lnTo>
                    <a:pt x="1338499" y="316804"/>
                  </a:lnTo>
                  <a:lnTo>
                    <a:pt x="1384341" y="304521"/>
                  </a:lnTo>
                  <a:close/>
                  <a:moveTo>
                    <a:pt x="1679894" y="551763"/>
                  </a:moveTo>
                  <a:lnTo>
                    <a:pt x="1629827" y="551763"/>
                  </a:lnTo>
                  <a:lnTo>
                    <a:pt x="1629827" y="579909"/>
                  </a:lnTo>
                  <a:lnTo>
                    <a:pt x="1598308" y="579909"/>
                  </a:lnTo>
                  <a:lnTo>
                    <a:pt x="1667393" y="598420"/>
                  </a:lnTo>
                  <a:close/>
                  <a:moveTo>
                    <a:pt x="1547189" y="387553"/>
                  </a:moveTo>
                  <a:lnTo>
                    <a:pt x="1495830" y="401315"/>
                  </a:lnTo>
                  <a:lnTo>
                    <a:pt x="1503114" y="428501"/>
                  </a:lnTo>
                  <a:lnTo>
                    <a:pt x="1499712" y="429413"/>
                  </a:lnTo>
                  <a:lnTo>
                    <a:pt x="1547189" y="429413"/>
                  </a:lnTo>
                  <a:close/>
                  <a:moveTo>
                    <a:pt x="1636353" y="226479"/>
                  </a:moveTo>
                  <a:lnTo>
                    <a:pt x="1636353" y="287810"/>
                  </a:lnTo>
                  <a:lnTo>
                    <a:pt x="1687600" y="287810"/>
                  </a:lnTo>
                  <a:lnTo>
                    <a:pt x="1687600" y="523006"/>
                  </a:lnTo>
                  <a:lnTo>
                    <a:pt x="1719916" y="402399"/>
                  </a:lnTo>
                  <a:lnTo>
                    <a:pt x="1806042" y="425477"/>
                  </a:lnTo>
                  <a:lnTo>
                    <a:pt x="1790168" y="484719"/>
                  </a:lnTo>
                  <a:lnTo>
                    <a:pt x="1839668" y="497983"/>
                  </a:lnTo>
                  <a:lnTo>
                    <a:pt x="1777777" y="728963"/>
                  </a:lnTo>
                  <a:lnTo>
                    <a:pt x="1845995" y="610807"/>
                  </a:lnTo>
                  <a:lnTo>
                    <a:pt x="1923213" y="655389"/>
                  </a:lnTo>
                  <a:lnTo>
                    <a:pt x="1892548" y="708503"/>
                  </a:lnTo>
                  <a:lnTo>
                    <a:pt x="1936928" y="734127"/>
                  </a:lnTo>
                  <a:lnTo>
                    <a:pt x="1817362" y="941221"/>
                  </a:lnTo>
                  <a:lnTo>
                    <a:pt x="1913838" y="844746"/>
                  </a:lnTo>
                  <a:lnTo>
                    <a:pt x="1976886" y="907794"/>
                  </a:lnTo>
                  <a:lnTo>
                    <a:pt x="1933519" y="951162"/>
                  </a:lnTo>
                  <a:lnTo>
                    <a:pt x="1969756" y="987399"/>
                  </a:lnTo>
                  <a:lnTo>
                    <a:pt x="1808853" y="1148302"/>
                  </a:lnTo>
                  <a:lnTo>
                    <a:pt x="1923600" y="1082053"/>
                  </a:lnTo>
                  <a:lnTo>
                    <a:pt x="1968182" y="1159271"/>
                  </a:lnTo>
                  <a:lnTo>
                    <a:pt x="1915067" y="1189936"/>
                  </a:lnTo>
                  <a:lnTo>
                    <a:pt x="1940691" y="1234317"/>
                  </a:lnTo>
                  <a:lnTo>
                    <a:pt x="1727669" y="1357306"/>
                  </a:lnTo>
                  <a:lnTo>
                    <a:pt x="1866831" y="1320017"/>
                  </a:lnTo>
                  <a:lnTo>
                    <a:pt x="1889909" y="1406143"/>
                  </a:lnTo>
                  <a:lnTo>
                    <a:pt x="1830667" y="1422017"/>
                  </a:lnTo>
                  <a:lnTo>
                    <a:pt x="1843930" y="1471517"/>
                  </a:lnTo>
                  <a:lnTo>
                    <a:pt x="1606324" y="1535184"/>
                  </a:lnTo>
                  <a:lnTo>
                    <a:pt x="1750410" y="1535184"/>
                  </a:lnTo>
                  <a:lnTo>
                    <a:pt x="1750410" y="1624348"/>
                  </a:lnTo>
                  <a:lnTo>
                    <a:pt x="1689078" y="1624348"/>
                  </a:lnTo>
                  <a:lnTo>
                    <a:pt x="1689078" y="1675595"/>
                  </a:lnTo>
                  <a:lnTo>
                    <a:pt x="1425125" y="1675595"/>
                  </a:lnTo>
                  <a:lnTo>
                    <a:pt x="1425125" y="1617821"/>
                  </a:lnTo>
                  <a:lnTo>
                    <a:pt x="1396979" y="1617821"/>
                  </a:lnTo>
                  <a:lnTo>
                    <a:pt x="1396979" y="1608723"/>
                  </a:lnTo>
                  <a:lnTo>
                    <a:pt x="1381475" y="1666586"/>
                  </a:lnTo>
                  <a:lnTo>
                    <a:pt x="1577495" y="1719110"/>
                  </a:lnTo>
                  <a:lnTo>
                    <a:pt x="1554417" y="1805235"/>
                  </a:lnTo>
                  <a:lnTo>
                    <a:pt x="1495176" y="1789362"/>
                  </a:lnTo>
                  <a:lnTo>
                    <a:pt x="1481912" y="1838862"/>
                  </a:lnTo>
                  <a:lnTo>
                    <a:pt x="1246287" y="1775727"/>
                  </a:lnTo>
                  <a:lnTo>
                    <a:pt x="1367637" y="1845788"/>
                  </a:lnTo>
                  <a:lnTo>
                    <a:pt x="1323055" y="1923007"/>
                  </a:lnTo>
                  <a:lnTo>
                    <a:pt x="1269940" y="1892341"/>
                  </a:lnTo>
                  <a:lnTo>
                    <a:pt x="1244317" y="1936722"/>
                  </a:lnTo>
                  <a:lnTo>
                    <a:pt x="1033055" y="1814750"/>
                  </a:lnTo>
                  <a:lnTo>
                    <a:pt x="1132143" y="1913839"/>
                  </a:lnTo>
                  <a:lnTo>
                    <a:pt x="1069095" y="1976887"/>
                  </a:lnTo>
                  <a:lnTo>
                    <a:pt x="1025727" y="1933519"/>
                  </a:lnTo>
                  <a:lnTo>
                    <a:pt x="989490" y="1969755"/>
                  </a:lnTo>
                  <a:lnTo>
                    <a:pt x="836791" y="1817056"/>
                  </a:lnTo>
                  <a:lnTo>
                    <a:pt x="891838" y="1912400"/>
                  </a:lnTo>
                  <a:lnTo>
                    <a:pt x="814619" y="1956982"/>
                  </a:lnTo>
                  <a:lnTo>
                    <a:pt x="783954" y="1903867"/>
                  </a:lnTo>
                  <a:lnTo>
                    <a:pt x="739573" y="1929490"/>
                  </a:lnTo>
                  <a:lnTo>
                    <a:pt x="619575" y="1721647"/>
                  </a:lnTo>
                  <a:lnTo>
                    <a:pt x="655315" y="1855031"/>
                  </a:lnTo>
                  <a:lnTo>
                    <a:pt x="569189" y="1878109"/>
                  </a:lnTo>
                  <a:lnTo>
                    <a:pt x="553316" y="1818867"/>
                  </a:lnTo>
                  <a:lnTo>
                    <a:pt x="503815" y="1832130"/>
                  </a:lnTo>
                  <a:lnTo>
                    <a:pt x="441704" y="1600327"/>
                  </a:lnTo>
                  <a:lnTo>
                    <a:pt x="441704" y="1738404"/>
                  </a:lnTo>
                  <a:lnTo>
                    <a:pt x="352540" y="1738404"/>
                  </a:lnTo>
                  <a:lnTo>
                    <a:pt x="352540" y="1677072"/>
                  </a:lnTo>
                  <a:lnTo>
                    <a:pt x="301293" y="1677072"/>
                  </a:lnTo>
                  <a:lnTo>
                    <a:pt x="301293" y="1425503"/>
                  </a:lnTo>
                  <a:lnTo>
                    <a:pt x="260783" y="1576687"/>
                  </a:lnTo>
                  <a:lnTo>
                    <a:pt x="174658" y="1553609"/>
                  </a:lnTo>
                  <a:lnTo>
                    <a:pt x="190531" y="1494368"/>
                  </a:lnTo>
                  <a:lnTo>
                    <a:pt x="141030" y="1481104"/>
                  </a:lnTo>
                  <a:lnTo>
                    <a:pt x="205123" y="1241909"/>
                  </a:lnTo>
                  <a:lnTo>
                    <a:pt x="132652" y="1367431"/>
                  </a:lnTo>
                  <a:lnTo>
                    <a:pt x="55434" y="1322849"/>
                  </a:lnTo>
                  <a:lnTo>
                    <a:pt x="86100" y="1269734"/>
                  </a:lnTo>
                  <a:lnTo>
                    <a:pt x="41719" y="1244111"/>
                  </a:lnTo>
                  <a:lnTo>
                    <a:pt x="165536" y="1029655"/>
                  </a:lnTo>
                  <a:lnTo>
                    <a:pt x="63049" y="1132141"/>
                  </a:lnTo>
                  <a:lnTo>
                    <a:pt x="0" y="1069093"/>
                  </a:lnTo>
                  <a:lnTo>
                    <a:pt x="43368" y="1025725"/>
                  </a:lnTo>
                  <a:lnTo>
                    <a:pt x="7131" y="989488"/>
                  </a:lnTo>
                  <a:lnTo>
                    <a:pt x="190418" y="806201"/>
                  </a:lnTo>
                  <a:lnTo>
                    <a:pt x="61491" y="880637"/>
                  </a:lnTo>
                  <a:lnTo>
                    <a:pt x="16908" y="803419"/>
                  </a:lnTo>
                  <a:lnTo>
                    <a:pt x="70024" y="772753"/>
                  </a:lnTo>
                  <a:lnTo>
                    <a:pt x="44400" y="728372"/>
                  </a:lnTo>
                  <a:lnTo>
                    <a:pt x="252927" y="607978"/>
                  </a:lnTo>
                  <a:lnTo>
                    <a:pt x="120301" y="643515"/>
                  </a:lnTo>
                  <a:lnTo>
                    <a:pt x="97224" y="557389"/>
                  </a:lnTo>
                  <a:lnTo>
                    <a:pt x="156466" y="541516"/>
                  </a:lnTo>
                  <a:lnTo>
                    <a:pt x="143202" y="492015"/>
                  </a:lnTo>
                  <a:lnTo>
                    <a:pt x="375777" y="429697"/>
                  </a:lnTo>
                  <a:lnTo>
                    <a:pt x="238483" y="429697"/>
                  </a:lnTo>
                  <a:lnTo>
                    <a:pt x="238483" y="340533"/>
                  </a:lnTo>
                  <a:lnTo>
                    <a:pt x="299814" y="340533"/>
                  </a:lnTo>
                  <a:lnTo>
                    <a:pt x="299814" y="289287"/>
                  </a:lnTo>
                  <a:lnTo>
                    <a:pt x="512598" y="289287"/>
                  </a:lnTo>
                  <a:lnTo>
                    <a:pt x="403207" y="259976"/>
                  </a:lnTo>
                  <a:lnTo>
                    <a:pt x="426284" y="173850"/>
                  </a:lnTo>
                  <a:lnTo>
                    <a:pt x="485525" y="189724"/>
                  </a:lnTo>
                  <a:lnTo>
                    <a:pt x="498789" y="140224"/>
                  </a:lnTo>
                  <a:lnTo>
                    <a:pt x="733343" y="203072"/>
                  </a:lnTo>
                  <a:lnTo>
                    <a:pt x="611014" y="132446"/>
                  </a:lnTo>
                  <a:lnTo>
                    <a:pt x="655596" y="55227"/>
                  </a:lnTo>
                  <a:lnTo>
                    <a:pt x="708710" y="85893"/>
                  </a:lnTo>
                  <a:lnTo>
                    <a:pt x="734334" y="41512"/>
                  </a:lnTo>
                  <a:lnTo>
                    <a:pt x="944618" y="162920"/>
                  </a:lnTo>
                  <a:lnTo>
                    <a:pt x="844746" y="63048"/>
                  </a:lnTo>
                  <a:lnTo>
                    <a:pt x="907795" y="0"/>
                  </a:lnTo>
                  <a:lnTo>
                    <a:pt x="951163" y="43368"/>
                  </a:lnTo>
                  <a:lnTo>
                    <a:pt x="987400" y="7131"/>
                  </a:lnTo>
                  <a:lnTo>
                    <a:pt x="1174043" y="193774"/>
                  </a:lnTo>
                  <a:lnTo>
                    <a:pt x="1133191" y="234626"/>
                  </a:lnTo>
                  <a:lnTo>
                    <a:pt x="1150267" y="251702"/>
                  </a:lnTo>
                  <a:lnTo>
                    <a:pt x="1194722" y="226036"/>
                  </a:lnTo>
                  <a:lnTo>
                    <a:pt x="1093255" y="50289"/>
                  </a:lnTo>
                  <a:lnTo>
                    <a:pt x="1170473" y="5707"/>
                  </a:lnTo>
                  <a:lnTo>
                    <a:pt x="1201139" y="58823"/>
                  </a:lnTo>
                  <a:lnTo>
                    <a:pt x="1245521" y="33199"/>
                  </a:lnTo>
                  <a:lnTo>
                    <a:pt x="1368902" y="246902"/>
                  </a:lnTo>
                  <a:lnTo>
                    <a:pt x="1331818" y="108502"/>
                  </a:lnTo>
                  <a:lnTo>
                    <a:pt x="1417944" y="85425"/>
                  </a:lnTo>
                  <a:lnTo>
                    <a:pt x="1433818" y="144666"/>
                  </a:lnTo>
                  <a:lnTo>
                    <a:pt x="1483318" y="131403"/>
                  </a:lnTo>
                  <a:lnTo>
                    <a:pt x="1547189" y="369772"/>
                  </a:lnTo>
                  <a:lnTo>
                    <a:pt x="1547189" y="226479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9" name="フリーフォーム 138"/>
            <p:cNvSpPr/>
            <p:nvPr/>
          </p:nvSpPr>
          <p:spPr>
            <a:xfrm>
              <a:off x="1007432" y="2674334"/>
              <a:ext cx="172352" cy="328699"/>
            </a:xfrm>
            <a:custGeom>
              <a:avLst/>
              <a:gdLst>
                <a:gd name="connsiteX0" fmla="*/ 252412 w 504824"/>
                <a:gd name="connsiteY0" fmla="*/ 0 h 609379"/>
                <a:gd name="connsiteX1" fmla="*/ 430895 w 504824"/>
                <a:gd name="connsiteY1" fmla="*/ 178483 h 609379"/>
                <a:gd name="connsiteX2" fmla="*/ 430895 w 504824"/>
                <a:gd name="connsiteY2" fmla="*/ 535449 h 609379"/>
                <a:gd name="connsiteX3" fmla="*/ 73928 w 504824"/>
                <a:gd name="connsiteY3" fmla="*/ 535449 h 609379"/>
                <a:gd name="connsiteX4" fmla="*/ 73929 w 504824"/>
                <a:gd name="connsiteY4" fmla="*/ 535449 h 609379"/>
                <a:gd name="connsiteX5" fmla="*/ 73929 w 504824"/>
                <a:gd name="connsiteY5" fmla="*/ 178482 h 60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824" h="609379">
                  <a:moveTo>
                    <a:pt x="252412" y="0"/>
                  </a:moveTo>
                  <a:lnTo>
                    <a:pt x="430895" y="178483"/>
                  </a:lnTo>
                  <a:cubicBezTo>
                    <a:pt x="529468" y="277057"/>
                    <a:pt x="529468" y="436876"/>
                    <a:pt x="430895" y="535449"/>
                  </a:cubicBezTo>
                  <a:cubicBezTo>
                    <a:pt x="332321" y="634023"/>
                    <a:pt x="172502" y="634023"/>
                    <a:pt x="73928" y="535449"/>
                  </a:cubicBezTo>
                  <a:lnTo>
                    <a:pt x="73929" y="535449"/>
                  </a:lnTo>
                  <a:cubicBezTo>
                    <a:pt x="-24644" y="436875"/>
                    <a:pt x="-24644" y="277056"/>
                    <a:pt x="73929" y="178482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" name="フリーフォーム 139"/>
            <p:cNvSpPr/>
            <p:nvPr/>
          </p:nvSpPr>
          <p:spPr>
            <a:xfrm>
              <a:off x="1046455" y="2811779"/>
              <a:ext cx="94306" cy="179855"/>
            </a:xfrm>
            <a:custGeom>
              <a:avLst/>
              <a:gdLst>
                <a:gd name="connsiteX0" fmla="*/ 252412 w 504824"/>
                <a:gd name="connsiteY0" fmla="*/ 0 h 609379"/>
                <a:gd name="connsiteX1" fmla="*/ 430895 w 504824"/>
                <a:gd name="connsiteY1" fmla="*/ 178483 h 609379"/>
                <a:gd name="connsiteX2" fmla="*/ 430895 w 504824"/>
                <a:gd name="connsiteY2" fmla="*/ 535449 h 609379"/>
                <a:gd name="connsiteX3" fmla="*/ 73928 w 504824"/>
                <a:gd name="connsiteY3" fmla="*/ 535449 h 609379"/>
                <a:gd name="connsiteX4" fmla="*/ 73929 w 504824"/>
                <a:gd name="connsiteY4" fmla="*/ 535449 h 609379"/>
                <a:gd name="connsiteX5" fmla="*/ 73929 w 504824"/>
                <a:gd name="connsiteY5" fmla="*/ 178482 h 60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824" h="609379">
                  <a:moveTo>
                    <a:pt x="252412" y="0"/>
                  </a:moveTo>
                  <a:lnTo>
                    <a:pt x="430895" y="178483"/>
                  </a:lnTo>
                  <a:cubicBezTo>
                    <a:pt x="529468" y="277057"/>
                    <a:pt x="529468" y="436876"/>
                    <a:pt x="430895" y="535449"/>
                  </a:cubicBezTo>
                  <a:cubicBezTo>
                    <a:pt x="332321" y="634023"/>
                    <a:pt x="172502" y="634023"/>
                    <a:pt x="73928" y="535449"/>
                  </a:cubicBezTo>
                  <a:lnTo>
                    <a:pt x="73929" y="535449"/>
                  </a:lnTo>
                  <a:cubicBezTo>
                    <a:pt x="-24644" y="436875"/>
                    <a:pt x="-24644" y="277056"/>
                    <a:pt x="73929" y="178482"/>
                  </a:cubicBezTo>
                  <a:close/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41" name="グループ化 140"/>
            <p:cNvGrpSpPr/>
            <p:nvPr/>
          </p:nvGrpSpPr>
          <p:grpSpPr>
            <a:xfrm>
              <a:off x="993330" y="3003033"/>
              <a:ext cx="190990" cy="717693"/>
              <a:chOff x="2364739" y="1356360"/>
              <a:chExt cx="1704341" cy="2842261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42" name="角丸四角形 141"/>
              <p:cNvSpPr/>
              <p:nvPr/>
            </p:nvSpPr>
            <p:spPr>
              <a:xfrm>
                <a:off x="2405770" y="1555308"/>
                <a:ext cx="1594722" cy="2643313"/>
              </a:xfrm>
              <a:prstGeom prst="roundRect">
                <a:avLst>
                  <a:gd name="adj" fmla="val 15193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角丸四角形 142"/>
              <p:cNvSpPr/>
              <p:nvPr/>
            </p:nvSpPr>
            <p:spPr>
              <a:xfrm>
                <a:off x="2364739" y="1356360"/>
                <a:ext cx="1704341" cy="397897"/>
              </a:xfrm>
              <a:prstGeom prst="roundRect">
                <a:avLst>
                  <a:gd name="adj" fmla="val 11471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角丸四角形 143"/>
              <p:cNvSpPr/>
              <p:nvPr/>
            </p:nvSpPr>
            <p:spPr>
              <a:xfrm>
                <a:off x="3592063" y="1898937"/>
                <a:ext cx="168881" cy="350524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" name="角丸四角形 144"/>
              <p:cNvSpPr/>
              <p:nvPr/>
            </p:nvSpPr>
            <p:spPr>
              <a:xfrm>
                <a:off x="3592063" y="2363248"/>
                <a:ext cx="168881" cy="1073302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46" name="グループ化 145"/>
          <p:cNvGrpSpPr/>
          <p:nvPr/>
        </p:nvGrpSpPr>
        <p:grpSpPr>
          <a:xfrm>
            <a:off x="6736467" y="818972"/>
            <a:ext cx="298944" cy="1637847"/>
            <a:chOff x="993330" y="2674334"/>
            <a:chExt cx="190990" cy="1046392"/>
          </a:xfrm>
        </p:grpSpPr>
        <p:sp>
          <p:nvSpPr>
            <p:cNvPr id="148" name="フリーフォーム 147"/>
            <p:cNvSpPr/>
            <p:nvPr/>
          </p:nvSpPr>
          <p:spPr>
            <a:xfrm>
              <a:off x="1007432" y="2674334"/>
              <a:ext cx="172352" cy="328699"/>
            </a:xfrm>
            <a:custGeom>
              <a:avLst/>
              <a:gdLst>
                <a:gd name="connsiteX0" fmla="*/ 252412 w 504824"/>
                <a:gd name="connsiteY0" fmla="*/ 0 h 609379"/>
                <a:gd name="connsiteX1" fmla="*/ 430895 w 504824"/>
                <a:gd name="connsiteY1" fmla="*/ 178483 h 609379"/>
                <a:gd name="connsiteX2" fmla="*/ 430895 w 504824"/>
                <a:gd name="connsiteY2" fmla="*/ 535449 h 609379"/>
                <a:gd name="connsiteX3" fmla="*/ 73928 w 504824"/>
                <a:gd name="connsiteY3" fmla="*/ 535449 h 609379"/>
                <a:gd name="connsiteX4" fmla="*/ 73929 w 504824"/>
                <a:gd name="connsiteY4" fmla="*/ 535449 h 609379"/>
                <a:gd name="connsiteX5" fmla="*/ 73929 w 504824"/>
                <a:gd name="connsiteY5" fmla="*/ 178482 h 60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824" h="609379">
                  <a:moveTo>
                    <a:pt x="252412" y="0"/>
                  </a:moveTo>
                  <a:lnTo>
                    <a:pt x="430895" y="178483"/>
                  </a:lnTo>
                  <a:cubicBezTo>
                    <a:pt x="529468" y="277057"/>
                    <a:pt x="529468" y="436876"/>
                    <a:pt x="430895" y="535449"/>
                  </a:cubicBezTo>
                  <a:cubicBezTo>
                    <a:pt x="332321" y="634023"/>
                    <a:pt x="172502" y="634023"/>
                    <a:pt x="73928" y="535449"/>
                  </a:cubicBezTo>
                  <a:lnTo>
                    <a:pt x="73929" y="535449"/>
                  </a:lnTo>
                  <a:cubicBezTo>
                    <a:pt x="-24644" y="436875"/>
                    <a:pt x="-24644" y="277056"/>
                    <a:pt x="73929" y="178482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9" name="フリーフォーム 148"/>
            <p:cNvSpPr/>
            <p:nvPr/>
          </p:nvSpPr>
          <p:spPr>
            <a:xfrm>
              <a:off x="1046455" y="2811779"/>
              <a:ext cx="94306" cy="179855"/>
            </a:xfrm>
            <a:custGeom>
              <a:avLst/>
              <a:gdLst>
                <a:gd name="connsiteX0" fmla="*/ 252412 w 504824"/>
                <a:gd name="connsiteY0" fmla="*/ 0 h 609379"/>
                <a:gd name="connsiteX1" fmla="*/ 430895 w 504824"/>
                <a:gd name="connsiteY1" fmla="*/ 178483 h 609379"/>
                <a:gd name="connsiteX2" fmla="*/ 430895 w 504824"/>
                <a:gd name="connsiteY2" fmla="*/ 535449 h 609379"/>
                <a:gd name="connsiteX3" fmla="*/ 73928 w 504824"/>
                <a:gd name="connsiteY3" fmla="*/ 535449 h 609379"/>
                <a:gd name="connsiteX4" fmla="*/ 73929 w 504824"/>
                <a:gd name="connsiteY4" fmla="*/ 535449 h 609379"/>
                <a:gd name="connsiteX5" fmla="*/ 73929 w 504824"/>
                <a:gd name="connsiteY5" fmla="*/ 178482 h 60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824" h="609379">
                  <a:moveTo>
                    <a:pt x="252412" y="0"/>
                  </a:moveTo>
                  <a:lnTo>
                    <a:pt x="430895" y="178483"/>
                  </a:lnTo>
                  <a:cubicBezTo>
                    <a:pt x="529468" y="277057"/>
                    <a:pt x="529468" y="436876"/>
                    <a:pt x="430895" y="535449"/>
                  </a:cubicBezTo>
                  <a:cubicBezTo>
                    <a:pt x="332321" y="634023"/>
                    <a:pt x="172502" y="634023"/>
                    <a:pt x="73928" y="535449"/>
                  </a:cubicBezTo>
                  <a:lnTo>
                    <a:pt x="73929" y="535449"/>
                  </a:lnTo>
                  <a:cubicBezTo>
                    <a:pt x="-24644" y="436875"/>
                    <a:pt x="-24644" y="277056"/>
                    <a:pt x="73929" y="178482"/>
                  </a:cubicBezTo>
                  <a:close/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0" name="グループ化 149"/>
            <p:cNvGrpSpPr/>
            <p:nvPr/>
          </p:nvGrpSpPr>
          <p:grpSpPr>
            <a:xfrm>
              <a:off x="993330" y="3003033"/>
              <a:ext cx="190990" cy="717693"/>
              <a:chOff x="2364739" y="1356360"/>
              <a:chExt cx="1704341" cy="2842261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51" name="角丸四角形 150"/>
              <p:cNvSpPr/>
              <p:nvPr/>
            </p:nvSpPr>
            <p:spPr>
              <a:xfrm>
                <a:off x="2405770" y="1555308"/>
                <a:ext cx="1594722" cy="2643313"/>
              </a:xfrm>
              <a:prstGeom prst="roundRect">
                <a:avLst>
                  <a:gd name="adj" fmla="val 15193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" name="角丸四角形 151"/>
              <p:cNvSpPr/>
              <p:nvPr/>
            </p:nvSpPr>
            <p:spPr>
              <a:xfrm>
                <a:off x="2364739" y="1356360"/>
                <a:ext cx="1704341" cy="397897"/>
              </a:xfrm>
              <a:prstGeom prst="roundRect">
                <a:avLst>
                  <a:gd name="adj" fmla="val 11471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3" name="角丸四角形 152"/>
              <p:cNvSpPr/>
              <p:nvPr/>
            </p:nvSpPr>
            <p:spPr>
              <a:xfrm>
                <a:off x="3592063" y="1898937"/>
                <a:ext cx="168881" cy="350524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" name="角丸四角形 153"/>
              <p:cNvSpPr/>
              <p:nvPr/>
            </p:nvSpPr>
            <p:spPr>
              <a:xfrm>
                <a:off x="3592063" y="2363248"/>
                <a:ext cx="168881" cy="1073302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5" name="グループ化 44"/>
          <p:cNvGrpSpPr/>
          <p:nvPr/>
        </p:nvGrpSpPr>
        <p:grpSpPr>
          <a:xfrm>
            <a:off x="493408" y="792497"/>
            <a:ext cx="1489261" cy="1571510"/>
            <a:chOff x="493408" y="792497"/>
            <a:chExt cx="1489261" cy="1571510"/>
          </a:xfrm>
        </p:grpSpPr>
        <p:grpSp>
          <p:nvGrpSpPr>
            <p:cNvPr id="156" name="グループ化 155"/>
            <p:cNvGrpSpPr/>
            <p:nvPr/>
          </p:nvGrpSpPr>
          <p:grpSpPr>
            <a:xfrm>
              <a:off x="493408" y="792497"/>
              <a:ext cx="1489261" cy="1571510"/>
              <a:chOff x="-285450" y="988300"/>
              <a:chExt cx="819526" cy="864787"/>
            </a:xfrm>
          </p:grpSpPr>
          <p:sp>
            <p:nvSpPr>
              <p:cNvPr id="119" name="片側の 2 つの角を丸めた四角形 118"/>
              <p:cNvSpPr/>
              <p:nvPr/>
            </p:nvSpPr>
            <p:spPr>
              <a:xfrm>
                <a:off x="-25075" y="1329201"/>
                <a:ext cx="298775" cy="491026"/>
              </a:xfrm>
              <a:prstGeom prst="round2SameRect">
                <a:avLst/>
              </a:prstGeom>
              <a:solidFill>
                <a:srgbClr val="99CCFF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" name="月 119"/>
              <p:cNvSpPr/>
              <p:nvPr/>
            </p:nvSpPr>
            <p:spPr>
              <a:xfrm rot="16200000">
                <a:off x="91453" y="1410464"/>
                <a:ext cx="65720" cy="819526"/>
              </a:xfrm>
              <a:prstGeom prst="moon">
                <a:avLst>
                  <a:gd name="adj" fmla="val 87500"/>
                </a:avLst>
              </a:prstGeom>
              <a:gradFill flip="none" rotWithShape="1">
                <a:gsLst>
                  <a:gs pos="3400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片側の 2 つの角を丸めた四角形 120"/>
              <p:cNvSpPr/>
              <p:nvPr/>
            </p:nvSpPr>
            <p:spPr>
              <a:xfrm>
                <a:off x="-46529" y="1298615"/>
                <a:ext cx="341684" cy="139694"/>
              </a:xfrm>
              <a:prstGeom prst="round2SameRect">
                <a:avLst>
                  <a:gd name="adj1" fmla="val 33714"/>
                  <a:gd name="adj2" fmla="val 11932"/>
                </a:avLst>
              </a:prstGeom>
              <a:solidFill>
                <a:srgbClr val="99CCFF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" name="フリーフォーム 121"/>
              <p:cNvSpPr/>
              <p:nvPr/>
            </p:nvSpPr>
            <p:spPr>
              <a:xfrm>
                <a:off x="11883" y="988300"/>
                <a:ext cx="224858" cy="309227"/>
              </a:xfrm>
              <a:custGeom>
                <a:avLst/>
                <a:gdLst>
                  <a:gd name="connsiteX0" fmla="*/ 117953 w 235906"/>
                  <a:gd name="connsiteY0" fmla="*/ 0 h 284764"/>
                  <a:gd name="connsiteX1" fmla="*/ 201359 w 235906"/>
                  <a:gd name="connsiteY1" fmla="*/ 83406 h 284764"/>
                  <a:gd name="connsiteX2" fmla="*/ 201359 w 235906"/>
                  <a:gd name="connsiteY2" fmla="*/ 250216 h 284764"/>
                  <a:gd name="connsiteX3" fmla="*/ 34548 w 235906"/>
                  <a:gd name="connsiteY3" fmla="*/ 250216 h 284764"/>
                  <a:gd name="connsiteX4" fmla="*/ 34548 w 235906"/>
                  <a:gd name="connsiteY4" fmla="*/ 83406 h 28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906" h="284764">
                    <a:moveTo>
                      <a:pt x="117953" y="0"/>
                    </a:moveTo>
                    <a:lnTo>
                      <a:pt x="201359" y="83406"/>
                    </a:lnTo>
                    <a:cubicBezTo>
                      <a:pt x="247422" y="129469"/>
                      <a:pt x="247422" y="204153"/>
                      <a:pt x="201359" y="250216"/>
                    </a:cubicBezTo>
                    <a:cubicBezTo>
                      <a:pt x="155295" y="296280"/>
                      <a:pt x="80611" y="296280"/>
                      <a:pt x="34548" y="250216"/>
                    </a:cubicBezTo>
                    <a:cubicBezTo>
                      <a:pt x="-11516" y="204153"/>
                      <a:pt x="-11516" y="129469"/>
                      <a:pt x="34548" y="8340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フリーフォーム 122"/>
              <p:cNvSpPr/>
              <p:nvPr/>
            </p:nvSpPr>
            <p:spPr>
              <a:xfrm>
                <a:off x="63008" y="1122839"/>
                <a:ext cx="122608" cy="173502"/>
              </a:xfrm>
              <a:custGeom>
                <a:avLst/>
                <a:gdLst>
                  <a:gd name="connsiteX0" fmla="*/ 117953 w 235906"/>
                  <a:gd name="connsiteY0" fmla="*/ 0 h 284764"/>
                  <a:gd name="connsiteX1" fmla="*/ 201359 w 235906"/>
                  <a:gd name="connsiteY1" fmla="*/ 83406 h 284764"/>
                  <a:gd name="connsiteX2" fmla="*/ 201359 w 235906"/>
                  <a:gd name="connsiteY2" fmla="*/ 250216 h 284764"/>
                  <a:gd name="connsiteX3" fmla="*/ 34548 w 235906"/>
                  <a:gd name="connsiteY3" fmla="*/ 250216 h 284764"/>
                  <a:gd name="connsiteX4" fmla="*/ 34548 w 235906"/>
                  <a:gd name="connsiteY4" fmla="*/ 83406 h 28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906" h="284764">
                    <a:moveTo>
                      <a:pt x="117953" y="0"/>
                    </a:moveTo>
                    <a:lnTo>
                      <a:pt x="201359" y="83406"/>
                    </a:lnTo>
                    <a:cubicBezTo>
                      <a:pt x="247422" y="129469"/>
                      <a:pt x="247422" y="204153"/>
                      <a:pt x="201359" y="250216"/>
                    </a:cubicBezTo>
                    <a:cubicBezTo>
                      <a:pt x="155295" y="296280"/>
                      <a:pt x="80611" y="296280"/>
                      <a:pt x="34548" y="250216"/>
                    </a:cubicBezTo>
                    <a:cubicBezTo>
                      <a:pt x="-11516" y="204153"/>
                      <a:pt x="-11516" y="129469"/>
                      <a:pt x="34548" y="8340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1" name="グループ化 160"/>
            <p:cNvGrpSpPr/>
            <p:nvPr/>
          </p:nvGrpSpPr>
          <p:grpSpPr>
            <a:xfrm>
              <a:off x="1408241" y="1712064"/>
              <a:ext cx="61534" cy="443559"/>
              <a:chOff x="1408241" y="1712064"/>
              <a:chExt cx="61534" cy="560266"/>
            </a:xfrm>
            <a:solidFill>
              <a:schemeClr val="bg1"/>
            </a:solidFill>
          </p:grpSpPr>
          <p:sp>
            <p:nvSpPr>
              <p:cNvPr id="159" name="角丸四角形 158"/>
              <p:cNvSpPr/>
              <p:nvPr/>
            </p:nvSpPr>
            <p:spPr>
              <a:xfrm>
                <a:off x="1408241" y="1712064"/>
                <a:ext cx="61534" cy="127721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" name="角丸四角形 159"/>
              <p:cNvSpPr/>
              <p:nvPr/>
            </p:nvSpPr>
            <p:spPr>
              <a:xfrm>
                <a:off x="1408241" y="1881247"/>
                <a:ext cx="61534" cy="391083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6" name="グループ化 45"/>
          <p:cNvGrpSpPr/>
          <p:nvPr/>
        </p:nvGrpSpPr>
        <p:grpSpPr>
          <a:xfrm>
            <a:off x="2697342" y="808092"/>
            <a:ext cx="836949" cy="1636595"/>
            <a:chOff x="2697342" y="808092"/>
            <a:chExt cx="836949" cy="1636595"/>
          </a:xfrm>
        </p:grpSpPr>
        <p:grpSp>
          <p:nvGrpSpPr>
            <p:cNvPr id="124" name="グループ化 123"/>
            <p:cNvGrpSpPr/>
            <p:nvPr/>
          </p:nvGrpSpPr>
          <p:grpSpPr>
            <a:xfrm>
              <a:off x="2697342" y="808092"/>
              <a:ext cx="836949" cy="1636595"/>
              <a:chOff x="632460" y="855164"/>
              <a:chExt cx="1577340" cy="3084376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25" name="フリーフォーム 124"/>
              <p:cNvSpPr/>
              <p:nvPr/>
            </p:nvSpPr>
            <p:spPr>
              <a:xfrm>
                <a:off x="685800" y="1630682"/>
                <a:ext cx="1470660" cy="2308858"/>
              </a:xfrm>
              <a:custGeom>
                <a:avLst/>
                <a:gdLst>
                  <a:gd name="connsiteX0" fmla="*/ 735330 w 1470660"/>
                  <a:gd name="connsiteY0" fmla="*/ 0 h 2308858"/>
                  <a:gd name="connsiteX1" fmla="*/ 1470660 w 1470660"/>
                  <a:gd name="connsiteY1" fmla="*/ 348929 h 2308858"/>
                  <a:gd name="connsiteX2" fmla="*/ 1459737 w 1470660"/>
                  <a:gd name="connsiteY2" fmla="*/ 400351 h 2308858"/>
                  <a:gd name="connsiteX3" fmla="*/ 1470660 w 1470660"/>
                  <a:gd name="connsiteY3" fmla="*/ 451772 h 2308858"/>
                  <a:gd name="connsiteX4" fmla="*/ 1458176 w 1470660"/>
                  <a:gd name="connsiteY4" fmla="*/ 510539 h 2308858"/>
                  <a:gd name="connsiteX5" fmla="*/ 1470660 w 1470660"/>
                  <a:gd name="connsiteY5" fmla="*/ 569306 h 2308858"/>
                  <a:gd name="connsiteX6" fmla="*/ 1459737 w 1470660"/>
                  <a:gd name="connsiteY6" fmla="*/ 620727 h 2308858"/>
                  <a:gd name="connsiteX7" fmla="*/ 1470660 w 1470660"/>
                  <a:gd name="connsiteY7" fmla="*/ 672148 h 2308858"/>
                  <a:gd name="connsiteX8" fmla="*/ 1466864 w 1470660"/>
                  <a:gd name="connsiteY8" fmla="*/ 707824 h 2308858"/>
                  <a:gd name="connsiteX9" fmla="*/ 1460468 w 1470660"/>
                  <a:gd name="connsiteY9" fmla="*/ 727709 h 2308858"/>
                  <a:gd name="connsiteX10" fmla="*/ 1466864 w 1470660"/>
                  <a:gd name="connsiteY10" fmla="*/ 747593 h 2308858"/>
                  <a:gd name="connsiteX11" fmla="*/ 1470660 w 1470660"/>
                  <a:gd name="connsiteY11" fmla="*/ 783269 h 2308858"/>
                  <a:gd name="connsiteX12" fmla="*/ 1459737 w 1470660"/>
                  <a:gd name="connsiteY12" fmla="*/ 834691 h 2308858"/>
                  <a:gd name="connsiteX13" fmla="*/ 1470660 w 1470660"/>
                  <a:gd name="connsiteY13" fmla="*/ 886112 h 2308858"/>
                  <a:gd name="connsiteX14" fmla="*/ 1458176 w 1470660"/>
                  <a:gd name="connsiteY14" fmla="*/ 944879 h 2308858"/>
                  <a:gd name="connsiteX15" fmla="*/ 1470660 w 1470660"/>
                  <a:gd name="connsiteY15" fmla="*/ 1003646 h 2308858"/>
                  <a:gd name="connsiteX16" fmla="*/ 1459737 w 1470660"/>
                  <a:gd name="connsiteY16" fmla="*/ 1055067 h 2308858"/>
                  <a:gd name="connsiteX17" fmla="*/ 1470660 w 1470660"/>
                  <a:gd name="connsiteY17" fmla="*/ 1106489 h 2308858"/>
                  <a:gd name="connsiteX18" fmla="*/ 1466864 w 1470660"/>
                  <a:gd name="connsiteY18" fmla="*/ 1142165 h 2308858"/>
                  <a:gd name="connsiteX19" fmla="*/ 1462919 w 1470660"/>
                  <a:gd name="connsiteY19" fmla="*/ 1154429 h 2308858"/>
                  <a:gd name="connsiteX20" fmla="*/ 1466864 w 1470660"/>
                  <a:gd name="connsiteY20" fmla="*/ 1166694 h 2308858"/>
                  <a:gd name="connsiteX21" fmla="*/ 1470660 w 1470660"/>
                  <a:gd name="connsiteY21" fmla="*/ 1202370 h 2308858"/>
                  <a:gd name="connsiteX22" fmla="*/ 1459737 w 1470660"/>
                  <a:gd name="connsiteY22" fmla="*/ 1253791 h 2308858"/>
                  <a:gd name="connsiteX23" fmla="*/ 1470660 w 1470660"/>
                  <a:gd name="connsiteY23" fmla="*/ 1305212 h 2308858"/>
                  <a:gd name="connsiteX24" fmla="*/ 1458176 w 1470660"/>
                  <a:gd name="connsiteY24" fmla="*/ 1363979 h 2308858"/>
                  <a:gd name="connsiteX25" fmla="*/ 1470660 w 1470660"/>
                  <a:gd name="connsiteY25" fmla="*/ 1422746 h 2308858"/>
                  <a:gd name="connsiteX26" fmla="*/ 1459737 w 1470660"/>
                  <a:gd name="connsiteY26" fmla="*/ 1474167 h 2308858"/>
                  <a:gd name="connsiteX27" fmla="*/ 1470660 w 1470660"/>
                  <a:gd name="connsiteY27" fmla="*/ 1525589 h 2308858"/>
                  <a:gd name="connsiteX28" fmla="*/ 1466864 w 1470660"/>
                  <a:gd name="connsiteY28" fmla="*/ 1561265 h 2308858"/>
                  <a:gd name="connsiteX29" fmla="*/ 1460468 w 1470660"/>
                  <a:gd name="connsiteY29" fmla="*/ 1581149 h 2308858"/>
                  <a:gd name="connsiteX30" fmla="*/ 1466864 w 1470660"/>
                  <a:gd name="connsiteY30" fmla="*/ 1601034 h 2308858"/>
                  <a:gd name="connsiteX31" fmla="*/ 1470660 w 1470660"/>
                  <a:gd name="connsiteY31" fmla="*/ 1636710 h 2308858"/>
                  <a:gd name="connsiteX32" fmla="*/ 1459737 w 1470660"/>
                  <a:gd name="connsiteY32" fmla="*/ 1688131 h 2308858"/>
                  <a:gd name="connsiteX33" fmla="*/ 1470660 w 1470660"/>
                  <a:gd name="connsiteY33" fmla="*/ 1739552 h 2308858"/>
                  <a:gd name="connsiteX34" fmla="*/ 1458176 w 1470660"/>
                  <a:gd name="connsiteY34" fmla="*/ 1798319 h 2308858"/>
                  <a:gd name="connsiteX35" fmla="*/ 1470660 w 1470660"/>
                  <a:gd name="connsiteY35" fmla="*/ 1857086 h 2308858"/>
                  <a:gd name="connsiteX36" fmla="*/ 1459737 w 1470660"/>
                  <a:gd name="connsiteY36" fmla="*/ 1908507 h 2308858"/>
                  <a:gd name="connsiteX37" fmla="*/ 1470660 w 1470660"/>
                  <a:gd name="connsiteY37" fmla="*/ 1959929 h 2308858"/>
                  <a:gd name="connsiteX38" fmla="*/ 735330 w 1470660"/>
                  <a:gd name="connsiteY38" fmla="*/ 2308858 h 2308858"/>
                  <a:gd name="connsiteX39" fmla="*/ 0 w 1470660"/>
                  <a:gd name="connsiteY39" fmla="*/ 1959929 h 2308858"/>
                  <a:gd name="connsiteX40" fmla="*/ 10925 w 1470660"/>
                  <a:gd name="connsiteY40" fmla="*/ 1908507 h 2308858"/>
                  <a:gd name="connsiteX41" fmla="*/ 0 w 1470660"/>
                  <a:gd name="connsiteY41" fmla="*/ 1857086 h 2308858"/>
                  <a:gd name="connsiteX42" fmla="*/ 12484 w 1470660"/>
                  <a:gd name="connsiteY42" fmla="*/ 1798319 h 2308858"/>
                  <a:gd name="connsiteX43" fmla="*/ 0 w 1470660"/>
                  <a:gd name="connsiteY43" fmla="*/ 1739552 h 2308858"/>
                  <a:gd name="connsiteX44" fmla="*/ 10925 w 1470660"/>
                  <a:gd name="connsiteY44" fmla="*/ 1688131 h 2308858"/>
                  <a:gd name="connsiteX45" fmla="*/ 0 w 1470660"/>
                  <a:gd name="connsiteY45" fmla="*/ 1636710 h 2308858"/>
                  <a:gd name="connsiteX46" fmla="*/ 3796 w 1470660"/>
                  <a:gd name="connsiteY46" fmla="*/ 1601034 h 2308858"/>
                  <a:gd name="connsiteX47" fmla="*/ 10192 w 1470660"/>
                  <a:gd name="connsiteY47" fmla="*/ 1581149 h 2308858"/>
                  <a:gd name="connsiteX48" fmla="*/ 3796 w 1470660"/>
                  <a:gd name="connsiteY48" fmla="*/ 1561265 h 2308858"/>
                  <a:gd name="connsiteX49" fmla="*/ 0 w 1470660"/>
                  <a:gd name="connsiteY49" fmla="*/ 1525589 h 2308858"/>
                  <a:gd name="connsiteX50" fmla="*/ 10925 w 1470660"/>
                  <a:gd name="connsiteY50" fmla="*/ 1474167 h 2308858"/>
                  <a:gd name="connsiteX51" fmla="*/ 0 w 1470660"/>
                  <a:gd name="connsiteY51" fmla="*/ 1422746 h 2308858"/>
                  <a:gd name="connsiteX52" fmla="*/ 12484 w 1470660"/>
                  <a:gd name="connsiteY52" fmla="*/ 1363979 h 2308858"/>
                  <a:gd name="connsiteX53" fmla="*/ 0 w 1470660"/>
                  <a:gd name="connsiteY53" fmla="*/ 1305212 h 2308858"/>
                  <a:gd name="connsiteX54" fmla="*/ 10925 w 1470660"/>
                  <a:gd name="connsiteY54" fmla="*/ 1253791 h 2308858"/>
                  <a:gd name="connsiteX55" fmla="*/ 0 w 1470660"/>
                  <a:gd name="connsiteY55" fmla="*/ 1202370 h 2308858"/>
                  <a:gd name="connsiteX56" fmla="*/ 3796 w 1470660"/>
                  <a:gd name="connsiteY56" fmla="*/ 1166694 h 2308858"/>
                  <a:gd name="connsiteX57" fmla="*/ 7741 w 1470660"/>
                  <a:gd name="connsiteY57" fmla="*/ 1154429 h 2308858"/>
                  <a:gd name="connsiteX58" fmla="*/ 3796 w 1470660"/>
                  <a:gd name="connsiteY58" fmla="*/ 1142165 h 2308858"/>
                  <a:gd name="connsiteX59" fmla="*/ 0 w 1470660"/>
                  <a:gd name="connsiteY59" fmla="*/ 1106489 h 2308858"/>
                  <a:gd name="connsiteX60" fmla="*/ 10925 w 1470660"/>
                  <a:gd name="connsiteY60" fmla="*/ 1055067 h 2308858"/>
                  <a:gd name="connsiteX61" fmla="*/ 0 w 1470660"/>
                  <a:gd name="connsiteY61" fmla="*/ 1003646 h 2308858"/>
                  <a:gd name="connsiteX62" fmla="*/ 12484 w 1470660"/>
                  <a:gd name="connsiteY62" fmla="*/ 944879 h 2308858"/>
                  <a:gd name="connsiteX63" fmla="*/ 0 w 1470660"/>
                  <a:gd name="connsiteY63" fmla="*/ 886112 h 2308858"/>
                  <a:gd name="connsiteX64" fmla="*/ 10925 w 1470660"/>
                  <a:gd name="connsiteY64" fmla="*/ 834691 h 2308858"/>
                  <a:gd name="connsiteX65" fmla="*/ 0 w 1470660"/>
                  <a:gd name="connsiteY65" fmla="*/ 783269 h 2308858"/>
                  <a:gd name="connsiteX66" fmla="*/ 3796 w 1470660"/>
                  <a:gd name="connsiteY66" fmla="*/ 747593 h 2308858"/>
                  <a:gd name="connsiteX67" fmla="*/ 10192 w 1470660"/>
                  <a:gd name="connsiteY67" fmla="*/ 727709 h 2308858"/>
                  <a:gd name="connsiteX68" fmla="*/ 3796 w 1470660"/>
                  <a:gd name="connsiteY68" fmla="*/ 707824 h 2308858"/>
                  <a:gd name="connsiteX69" fmla="*/ 0 w 1470660"/>
                  <a:gd name="connsiteY69" fmla="*/ 672148 h 2308858"/>
                  <a:gd name="connsiteX70" fmla="*/ 10925 w 1470660"/>
                  <a:gd name="connsiteY70" fmla="*/ 620727 h 2308858"/>
                  <a:gd name="connsiteX71" fmla="*/ 0 w 1470660"/>
                  <a:gd name="connsiteY71" fmla="*/ 569306 h 2308858"/>
                  <a:gd name="connsiteX72" fmla="*/ 12484 w 1470660"/>
                  <a:gd name="connsiteY72" fmla="*/ 510539 h 2308858"/>
                  <a:gd name="connsiteX73" fmla="*/ 0 w 1470660"/>
                  <a:gd name="connsiteY73" fmla="*/ 451772 h 2308858"/>
                  <a:gd name="connsiteX74" fmla="*/ 10925 w 1470660"/>
                  <a:gd name="connsiteY74" fmla="*/ 400351 h 2308858"/>
                  <a:gd name="connsiteX75" fmla="*/ 0 w 1470660"/>
                  <a:gd name="connsiteY75" fmla="*/ 348929 h 2308858"/>
                  <a:gd name="connsiteX76" fmla="*/ 735330 w 1470660"/>
                  <a:gd name="connsiteY76" fmla="*/ 0 h 230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70660" h="2308858">
                    <a:moveTo>
                      <a:pt x="735330" y="0"/>
                    </a:moveTo>
                    <a:cubicBezTo>
                      <a:pt x="1141441" y="0"/>
                      <a:pt x="1470660" y="156221"/>
                      <a:pt x="1470660" y="348929"/>
                    </a:cubicBezTo>
                    <a:lnTo>
                      <a:pt x="1459737" y="400351"/>
                    </a:lnTo>
                    <a:lnTo>
                      <a:pt x="1470660" y="451772"/>
                    </a:lnTo>
                    <a:lnTo>
                      <a:pt x="1458176" y="510539"/>
                    </a:lnTo>
                    <a:lnTo>
                      <a:pt x="1470660" y="569306"/>
                    </a:lnTo>
                    <a:lnTo>
                      <a:pt x="1459737" y="620727"/>
                    </a:lnTo>
                    <a:lnTo>
                      <a:pt x="1470660" y="672148"/>
                    </a:lnTo>
                    <a:cubicBezTo>
                      <a:pt x="1470660" y="684193"/>
                      <a:pt x="1469374" y="696094"/>
                      <a:pt x="1466864" y="707824"/>
                    </a:cubicBezTo>
                    <a:lnTo>
                      <a:pt x="1460468" y="727709"/>
                    </a:lnTo>
                    <a:lnTo>
                      <a:pt x="1466864" y="747593"/>
                    </a:lnTo>
                    <a:cubicBezTo>
                      <a:pt x="1469374" y="759323"/>
                      <a:pt x="1470660" y="771225"/>
                      <a:pt x="1470660" y="783269"/>
                    </a:cubicBezTo>
                    <a:lnTo>
                      <a:pt x="1459737" y="834691"/>
                    </a:lnTo>
                    <a:lnTo>
                      <a:pt x="1470660" y="886112"/>
                    </a:lnTo>
                    <a:lnTo>
                      <a:pt x="1458176" y="944879"/>
                    </a:lnTo>
                    <a:lnTo>
                      <a:pt x="1470660" y="1003646"/>
                    </a:lnTo>
                    <a:lnTo>
                      <a:pt x="1459737" y="1055067"/>
                    </a:lnTo>
                    <a:lnTo>
                      <a:pt x="1470660" y="1106489"/>
                    </a:lnTo>
                    <a:cubicBezTo>
                      <a:pt x="1470660" y="1118533"/>
                      <a:pt x="1469374" y="1130435"/>
                      <a:pt x="1466864" y="1142165"/>
                    </a:cubicBezTo>
                    <a:lnTo>
                      <a:pt x="1462919" y="1154429"/>
                    </a:lnTo>
                    <a:lnTo>
                      <a:pt x="1466864" y="1166694"/>
                    </a:lnTo>
                    <a:cubicBezTo>
                      <a:pt x="1469374" y="1178424"/>
                      <a:pt x="1470660" y="1190325"/>
                      <a:pt x="1470660" y="1202370"/>
                    </a:cubicBezTo>
                    <a:lnTo>
                      <a:pt x="1459737" y="1253791"/>
                    </a:lnTo>
                    <a:lnTo>
                      <a:pt x="1470660" y="1305212"/>
                    </a:lnTo>
                    <a:lnTo>
                      <a:pt x="1458176" y="1363979"/>
                    </a:lnTo>
                    <a:lnTo>
                      <a:pt x="1470660" y="1422746"/>
                    </a:lnTo>
                    <a:lnTo>
                      <a:pt x="1459737" y="1474167"/>
                    </a:lnTo>
                    <a:lnTo>
                      <a:pt x="1470660" y="1525589"/>
                    </a:lnTo>
                    <a:cubicBezTo>
                      <a:pt x="1470660" y="1537633"/>
                      <a:pt x="1469374" y="1549535"/>
                      <a:pt x="1466864" y="1561265"/>
                    </a:cubicBezTo>
                    <a:lnTo>
                      <a:pt x="1460468" y="1581149"/>
                    </a:lnTo>
                    <a:lnTo>
                      <a:pt x="1466864" y="1601034"/>
                    </a:lnTo>
                    <a:cubicBezTo>
                      <a:pt x="1469374" y="1612764"/>
                      <a:pt x="1470660" y="1624665"/>
                      <a:pt x="1470660" y="1636710"/>
                    </a:cubicBezTo>
                    <a:lnTo>
                      <a:pt x="1459737" y="1688131"/>
                    </a:lnTo>
                    <a:lnTo>
                      <a:pt x="1470660" y="1739552"/>
                    </a:lnTo>
                    <a:lnTo>
                      <a:pt x="1458176" y="1798319"/>
                    </a:lnTo>
                    <a:lnTo>
                      <a:pt x="1470660" y="1857086"/>
                    </a:lnTo>
                    <a:lnTo>
                      <a:pt x="1459737" y="1908507"/>
                    </a:lnTo>
                    <a:lnTo>
                      <a:pt x="1470660" y="1959929"/>
                    </a:lnTo>
                    <a:cubicBezTo>
                      <a:pt x="1470660" y="2152637"/>
                      <a:pt x="1141441" y="2308858"/>
                      <a:pt x="735330" y="2308858"/>
                    </a:cubicBezTo>
                    <a:cubicBezTo>
                      <a:pt x="329219" y="2308858"/>
                      <a:pt x="0" y="2152637"/>
                      <a:pt x="0" y="1959929"/>
                    </a:cubicBezTo>
                    <a:lnTo>
                      <a:pt x="10925" y="1908507"/>
                    </a:lnTo>
                    <a:lnTo>
                      <a:pt x="0" y="1857086"/>
                    </a:lnTo>
                    <a:lnTo>
                      <a:pt x="12484" y="1798319"/>
                    </a:lnTo>
                    <a:lnTo>
                      <a:pt x="0" y="1739552"/>
                    </a:lnTo>
                    <a:lnTo>
                      <a:pt x="10925" y="1688131"/>
                    </a:lnTo>
                    <a:lnTo>
                      <a:pt x="0" y="1636710"/>
                    </a:lnTo>
                    <a:cubicBezTo>
                      <a:pt x="0" y="1624665"/>
                      <a:pt x="1286" y="1612764"/>
                      <a:pt x="3796" y="1601034"/>
                    </a:cubicBezTo>
                    <a:lnTo>
                      <a:pt x="10192" y="1581149"/>
                    </a:lnTo>
                    <a:lnTo>
                      <a:pt x="3796" y="1561265"/>
                    </a:lnTo>
                    <a:cubicBezTo>
                      <a:pt x="1286" y="1549535"/>
                      <a:pt x="0" y="1537633"/>
                      <a:pt x="0" y="1525589"/>
                    </a:cubicBezTo>
                    <a:lnTo>
                      <a:pt x="10925" y="1474167"/>
                    </a:lnTo>
                    <a:lnTo>
                      <a:pt x="0" y="1422746"/>
                    </a:lnTo>
                    <a:lnTo>
                      <a:pt x="12484" y="1363979"/>
                    </a:lnTo>
                    <a:lnTo>
                      <a:pt x="0" y="1305212"/>
                    </a:lnTo>
                    <a:lnTo>
                      <a:pt x="10925" y="1253791"/>
                    </a:lnTo>
                    <a:lnTo>
                      <a:pt x="0" y="1202370"/>
                    </a:lnTo>
                    <a:cubicBezTo>
                      <a:pt x="0" y="1190325"/>
                      <a:pt x="1286" y="1178424"/>
                      <a:pt x="3796" y="1166694"/>
                    </a:cubicBezTo>
                    <a:lnTo>
                      <a:pt x="7741" y="1154429"/>
                    </a:lnTo>
                    <a:lnTo>
                      <a:pt x="3796" y="1142165"/>
                    </a:lnTo>
                    <a:cubicBezTo>
                      <a:pt x="1286" y="1130435"/>
                      <a:pt x="0" y="1118533"/>
                      <a:pt x="0" y="1106489"/>
                    </a:cubicBezTo>
                    <a:lnTo>
                      <a:pt x="10925" y="1055067"/>
                    </a:lnTo>
                    <a:lnTo>
                      <a:pt x="0" y="1003646"/>
                    </a:lnTo>
                    <a:lnTo>
                      <a:pt x="12484" y="944879"/>
                    </a:lnTo>
                    <a:lnTo>
                      <a:pt x="0" y="886112"/>
                    </a:lnTo>
                    <a:lnTo>
                      <a:pt x="10925" y="834691"/>
                    </a:lnTo>
                    <a:lnTo>
                      <a:pt x="0" y="783269"/>
                    </a:lnTo>
                    <a:cubicBezTo>
                      <a:pt x="0" y="771225"/>
                      <a:pt x="1286" y="759323"/>
                      <a:pt x="3796" y="747593"/>
                    </a:cubicBezTo>
                    <a:lnTo>
                      <a:pt x="10192" y="727709"/>
                    </a:lnTo>
                    <a:lnTo>
                      <a:pt x="3796" y="707824"/>
                    </a:lnTo>
                    <a:cubicBezTo>
                      <a:pt x="1286" y="696094"/>
                      <a:pt x="0" y="684193"/>
                      <a:pt x="0" y="672148"/>
                    </a:cubicBezTo>
                    <a:lnTo>
                      <a:pt x="10925" y="620727"/>
                    </a:lnTo>
                    <a:lnTo>
                      <a:pt x="0" y="569306"/>
                    </a:lnTo>
                    <a:lnTo>
                      <a:pt x="12484" y="510539"/>
                    </a:lnTo>
                    <a:lnTo>
                      <a:pt x="0" y="451772"/>
                    </a:lnTo>
                    <a:lnTo>
                      <a:pt x="10925" y="400351"/>
                    </a:lnTo>
                    <a:lnTo>
                      <a:pt x="0" y="348929"/>
                    </a:lnTo>
                    <a:cubicBezTo>
                      <a:pt x="0" y="156221"/>
                      <a:pt x="329219" y="0"/>
                      <a:pt x="735330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フリーフォーム 125"/>
              <p:cNvSpPr/>
              <p:nvPr/>
            </p:nvSpPr>
            <p:spPr>
              <a:xfrm>
                <a:off x="632460" y="1177291"/>
                <a:ext cx="1577340" cy="1059180"/>
              </a:xfrm>
              <a:custGeom>
                <a:avLst/>
                <a:gdLst>
                  <a:gd name="connsiteX0" fmla="*/ 788670 w 1577340"/>
                  <a:gd name="connsiteY0" fmla="*/ 0 h 1059180"/>
                  <a:gd name="connsiteX1" fmla="*/ 1577340 w 1577340"/>
                  <a:gd name="connsiteY1" fmla="*/ 361950 h 1059180"/>
                  <a:gd name="connsiteX2" fmla="*/ 1565624 w 1577340"/>
                  <a:gd name="connsiteY2" fmla="*/ 415290 h 1059180"/>
                  <a:gd name="connsiteX3" fmla="*/ 1577340 w 1577340"/>
                  <a:gd name="connsiteY3" fmla="*/ 468630 h 1059180"/>
                  <a:gd name="connsiteX4" fmla="*/ 1563950 w 1577340"/>
                  <a:gd name="connsiteY4" fmla="*/ 529590 h 1059180"/>
                  <a:gd name="connsiteX5" fmla="*/ 1577340 w 1577340"/>
                  <a:gd name="connsiteY5" fmla="*/ 590550 h 1059180"/>
                  <a:gd name="connsiteX6" fmla="*/ 1565624 w 1577340"/>
                  <a:gd name="connsiteY6" fmla="*/ 643890 h 1059180"/>
                  <a:gd name="connsiteX7" fmla="*/ 1577340 w 1577340"/>
                  <a:gd name="connsiteY7" fmla="*/ 697230 h 1059180"/>
                  <a:gd name="connsiteX8" fmla="*/ 788670 w 1577340"/>
                  <a:gd name="connsiteY8" fmla="*/ 1059180 h 1059180"/>
                  <a:gd name="connsiteX9" fmla="*/ 0 w 1577340"/>
                  <a:gd name="connsiteY9" fmla="*/ 697230 h 1059180"/>
                  <a:gd name="connsiteX10" fmla="*/ 11717 w 1577340"/>
                  <a:gd name="connsiteY10" fmla="*/ 643890 h 1059180"/>
                  <a:gd name="connsiteX11" fmla="*/ 0 w 1577340"/>
                  <a:gd name="connsiteY11" fmla="*/ 590550 h 1059180"/>
                  <a:gd name="connsiteX12" fmla="*/ 13390 w 1577340"/>
                  <a:gd name="connsiteY12" fmla="*/ 529590 h 1059180"/>
                  <a:gd name="connsiteX13" fmla="*/ 0 w 1577340"/>
                  <a:gd name="connsiteY13" fmla="*/ 468630 h 1059180"/>
                  <a:gd name="connsiteX14" fmla="*/ 11717 w 1577340"/>
                  <a:gd name="connsiteY14" fmla="*/ 415290 h 1059180"/>
                  <a:gd name="connsiteX15" fmla="*/ 0 w 1577340"/>
                  <a:gd name="connsiteY15" fmla="*/ 361950 h 1059180"/>
                  <a:gd name="connsiteX16" fmla="*/ 788670 w 1577340"/>
                  <a:gd name="connsiteY16" fmla="*/ 0 h 105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77340" h="1059180">
                    <a:moveTo>
                      <a:pt x="788670" y="0"/>
                    </a:moveTo>
                    <a:cubicBezTo>
                      <a:pt x="1224240" y="0"/>
                      <a:pt x="1577340" y="162051"/>
                      <a:pt x="1577340" y="361950"/>
                    </a:cubicBezTo>
                    <a:lnTo>
                      <a:pt x="1565624" y="415290"/>
                    </a:lnTo>
                    <a:lnTo>
                      <a:pt x="1577340" y="468630"/>
                    </a:lnTo>
                    <a:lnTo>
                      <a:pt x="1563950" y="529590"/>
                    </a:lnTo>
                    <a:lnTo>
                      <a:pt x="1577340" y="590550"/>
                    </a:lnTo>
                    <a:lnTo>
                      <a:pt x="1565624" y="643890"/>
                    </a:lnTo>
                    <a:lnTo>
                      <a:pt x="1577340" y="697230"/>
                    </a:lnTo>
                    <a:cubicBezTo>
                      <a:pt x="1577340" y="897129"/>
                      <a:pt x="1224240" y="1059180"/>
                      <a:pt x="788670" y="1059180"/>
                    </a:cubicBezTo>
                    <a:cubicBezTo>
                      <a:pt x="353100" y="1059180"/>
                      <a:pt x="0" y="897129"/>
                      <a:pt x="0" y="697230"/>
                    </a:cubicBezTo>
                    <a:lnTo>
                      <a:pt x="11717" y="643890"/>
                    </a:lnTo>
                    <a:lnTo>
                      <a:pt x="0" y="590550"/>
                    </a:lnTo>
                    <a:lnTo>
                      <a:pt x="13390" y="529590"/>
                    </a:lnTo>
                    <a:lnTo>
                      <a:pt x="0" y="468630"/>
                    </a:lnTo>
                    <a:lnTo>
                      <a:pt x="11717" y="415290"/>
                    </a:lnTo>
                    <a:lnTo>
                      <a:pt x="0" y="361950"/>
                    </a:lnTo>
                    <a:cubicBezTo>
                      <a:pt x="0" y="162051"/>
                      <a:pt x="353100" y="0"/>
                      <a:pt x="788670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" name="円/楕円 126"/>
              <p:cNvSpPr/>
              <p:nvPr/>
            </p:nvSpPr>
            <p:spPr>
              <a:xfrm>
                <a:off x="792480" y="1261112"/>
                <a:ext cx="1257300" cy="541018"/>
              </a:xfrm>
              <a:prstGeom prst="ellipse">
                <a:avLst/>
              </a:prstGeom>
              <a:solidFill>
                <a:srgbClr val="FF66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フリーフォーム 127"/>
              <p:cNvSpPr/>
              <p:nvPr/>
            </p:nvSpPr>
            <p:spPr>
              <a:xfrm>
                <a:off x="1327151" y="855164"/>
                <a:ext cx="321490" cy="728075"/>
              </a:xfrm>
              <a:custGeom>
                <a:avLst/>
                <a:gdLst>
                  <a:gd name="connsiteX0" fmla="*/ 250677 w 321490"/>
                  <a:gd name="connsiteY0" fmla="*/ 0 h 754807"/>
                  <a:gd name="connsiteX1" fmla="*/ 316429 w 321490"/>
                  <a:gd name="connsiteY1" fmla="*/ 239259 h 754807"/>
                  <a:gd name="connsiteX2" fmla="*/ 220535 w 321490"/>
                  <a:gd name="connsiteY2" fmla="*/ 401680 h 754807"/>
                  <a:gd name="connsiteX3" fmla="*/ 203825 w 321490"/>
                  <a:gd name="connsiteY3" fmla="*/ 412602 h 754807"/>
                  <a:gd name="connsiteX4" fmla="*/ 206409 w 321490"/>
                  <a:gd name="connsiteY4" fmla="*/ 417454 h 754807"/>
                  <a:gd name="connsiteX5" fmla="*/ 129779 w 321490"/>
                  <a:gd name="connsiteY5" fmla="*/ 601764 h 754807"/>
                  <a:gd name="connsiteX6" fmla="*/ 154338 w 321490"/>
                  <a:gd name="connsiteY6" fmla="*/ 650456 h 754807"/>
                  <a:gd name="connsiteX7" fmla="*/ 192132 w 321490"/>
                  <a:gd name="connsiteY7" fmla="*/ 686331 h 754807"/>
                  <a:gd name="connsiteX8" fmla="*/ 124510 w 321490"/>
                  <a:gd name="connsiteY8" fmla="*/ 719221 h 754807"/>
                  <a:gd name="connsiteX9" fmla="*/ 96402 w 321490"/>
                  <a:gd name="connsiteY9" fmla="*/ 743796 h 754807"/>
                  <a:gd name="connsiteX10" fmla="*/ 88117 w 321490"/>
                  <a:gd name="connsiteY10" fmla="*/ 754807 h 754807"/>
                  <a:gd name="connsiteX11" fmla="*/ 55769 w 321490"/>
                  <a:gd name="connsiteY11" fmla="*/ 724102 h 754807"/>
                  <a:gd name="connsiteX12" fmla="*/ 12003 w 321490"/>
                  <a:gd name="connsiteY12" fmla="*/ 637327 h 754807"/>
                  <a:gd name="connsiteX13" fmla="*/ 107218 w 321490"/>
                  <a:gd name="connsiteY13" fmla="*/ 335789 h 754807"/>
                  <a:gd name="connsiteX14" fmla="*/ 146909 w 321490"/>
                  <a:gd name="connsiteY14" fmla="*/ 309950 h 754807"/>
                  <a:gd name="connsiteX15" fmla="*/ 171023 w 321490"/>
                  <a:gd name="connsiteY15" fmla="*/ 284708 h 754807"/>
                  <a:gd name="connsiteX16" fmla="*/ 201187 w 321490"/>
                  <a:gd name="connsiteY16" fmla="*/ 217065 h 754807"/>
                  <a:gd name="connsiteX17" fmla="*/ 162961 w 321490"/>
                  <a:gd name="connsiteY17" fmla="*/ 77970 h 754807"/>
                  <a:gd name="connsiteX0" fmla="*/ 250677 w 321490"/>
                  <a:gd name="connsiteY0" fmla="*/ 0 h 754807"/>
                  <a:gd name="connsiteX1" fmla="*/ 316429 w 321490"/>
                  <a:gd name="connsiteY1" fmla="*/ 239259 h 754807"/>
                  <a:gd name="connsiteX2" fmla="*/ 220535 w 321490"/>
                  <a:gd name="connsiteY2" fmla="*/ 401680 h 754807"/>
                  <a:gd name="connsiteX3" fmla="*/ 203825 w 321490"/>
                  <a:gd name="connsiteY3" fmla="*/ 412602 h 754807"/>
                  <a:gd name="connsiteX4" fmla="*/ 206409 w 321490"/>
                  <a:gd name="connsiteY4" fmla="*/ 417454 h 754807"/>
                  <a:gd name="connsiteX5" fmla="*/ 129779 w 321490"/>
                  <a:gd name="connsiteY5" fmla="*/ 601764 h 754807"/>
                  <a:gd name="connsiteX6" fmla="*/ 154338 w 321490"/>
                  <a:gd name="connsiteY6" fmla="*/ 650456 h 754807"/>
                  <a:gd name="connsiteX7" fmla="*/ 192132 w 321490"/>
                  <a:gd name="connsiteY7" fmla="*/ 686331 h 754807"/>
                  <a:gd name="connsiteX8" fmla="*/ 153085 w 321490"/>
                  <a:gd name="connsiteY8" fmla="*/ 741446 h 754807"/>
                  <a:gd name="connsiteX9" fmla="*/ 96402 w 321490"/>
                  <a:gd name="connsiteY9" fmla="*/ 743796 h 754807"/>
                  <a:gd name="connsiteX10" fmla="*/ 88117 w 321490"/>
                  <a:gd name="connsiteY10" fmla="*/ 754807 h 754807"/>
                  <a:gd name="connsiteX11" fmla="*/ 55769 w 321490"/>
                  <a:gd name="connsiteY11" fmla="*/ 724102 h 754807"/>
                  <a:gd name="connsiteX12" fmla="*/ 12003 w 321490"/>
                  <a:gd name="connsiteY12" fmla="*/ 637327 h 754807"/>
                  <a:gd name="connsiteX13" fmla="*/ 107218 w 321490"/>
                  <a:gd name="connsiteY13" fmla="*/ 335789 h 754807"/>
                  <a:gd name="connsiteX14" fmla="*/ 146909 w 321490"/>
                  <a:gd name="connsiteY14" fmla="*/ 309950 h 754807"/>
                  <a:gd name="connsiteX15" fmla="*/ 171023 w 321490"/>
                  <a:gd name="connsiteY15" fmla="*/ 284708 h 754807"/>
                  <a:gd name="connsiteX16" fmla="*/ 201187 w 321490"/>
                  <a:gd name="connsiteY16" fmla="*/ 217065 h 754807"/>
                  <a:gd name="connsiteX17" fmla="*/ 162961 w 321490"/>
                  <a:gd name="connsiteY17" fmla="*/ 77970 h 754807"/>
                  <a:gd name="connsiteX18" fmla="*/ 250677 w 321490"/>
                  <a:gd name="connsiteY18" fmla="*/ 0 h 754807"/>
                  <a:gd name="connsiteX0" fmla="*/ 250677 w 321490"/>
                  <a:gd name="connsiteY0" fmla="*/ 0 h 754807"/>
                  <a:gd name="connsiteX1" fmla="*/ 316429 w 321490"/>
                  <a:gd name="connsiteY1" fmla="*/ 239259 h 754807"/>
                  <a:gd name="connsiteX2" fmla="*/ 220535 w 321490"/>
                  <a:gd name="connsiteY2" fmla="*/ 401680 h 754807"/>
                  <a:gd name="connsiteX3" fmla="*/ 203825 w 321490"/>
                  <a:gd name="connsiteY3" fmla="*/ 412602 h 754807"/>
                  <a:gd name="connsiteX4" fmla="*/ 206409 w 321490"/>
                  <a:gd name="connsiteY4" fmla="*/ 417454 h 754807"/>
                  <a:gd name="connsiteX5" fmla="*/ 129779 w 321490"/>
                  <a:gd name="connsiteY5" fmla="*/ 601764 h 754807"/>
                  <a:gd name="connsiteX6" fmla="*/ 154338 w 321490"/>
                  <a:gd name="connsiteY6" fmla="*/ 650456 h 754807"/>
                  <a:gd name="connsiteX7" fmla="*/ 192132 w 321490"/>
                  <a:gd name="connsiteY7" fmla="*/ 686331 h 754807"/>
                  <a:gd name="connsiteX8" fmla="*/ 96402 w 321490"/>
                  <a:gd name="connsiteY8" fmla="*/ 743796 h 754807"/>
                  <a:gd name="connsiteX9" fmla="*/ 88117 w 321490"/>
                  <a:gd name="connsiteY9" fmla="*/ 754807 h 754807"/>
                  <a:gd name="connsiteX10" fmla="*/ 55769 w 321490"/>
                  <a:gd name="connsiteY10" fmla="*/ 724102 h 754807"/>
                  <a:gd name="connsiteX11" fmla="*/ 12003 w 321490"/>
                  <a:gd name="connsiteY11" fmla="*/ 637327 h 754807"/>
                  <a:gd name="connsiteX12" fmla="*/ 107218 w 321490"/>
                  <a:gd name="connsiteY12" fmla="*/ 335789 h 754807"/>
                  <a:gd name="connsiteX13" fmla="*/ 146909 w 321490"/>
                  <a:gd name="connsiteY13" fmla="*/ 309950 h 754807"/>
                  <a:gd name="connsiteX14" fmla="*/ 171023 w 321490"/>
                  <a:gd name="connsiteY14" fmla="*/ 284708 h 754807"/>
                  <a:gd name="connsiteX15" fmla="*/ 201187 w 321490"/>
                  <a:gd name="connsiteY15" fmla="*/ 217065 h 754807"/>
                  <a:gd name="connsiteX16" fmla="*/ 162961 w 321490"/>
                  <a:gd name="connsiteY16" fmla="*/ 77970 h 754807"/>
                  <a:gd name="connsiteX17" fmla="*/ 250677 w 321490"/>
                  <a:gd name="connsiteY17" fmla="*/ 0 h 754807"/>
                  <a:gd name="connsiteX0" fmla="*/ 250677 w 321490"/>
                  <a:gd name="connsiteY0" fmla="*/ 0 h 743796"/>
                  <a:gd name="connsiteX1" fmla="*/ 316429 w 321490"/>
                  <a:gd name="connsiteY1" fmla="*/ 239259 h 743796"/>
                  <a:gd name="connsiteX2" fmla="*/ 220535 w 321490"/>
                  <a:gd name="connsiteY2" fmla="*/ 401680 h 743796"/>
                  <a:gd name="connsiteX3" fmla="*/ 203825 w 321490"/>
                  <a:gd name="connsiteY3" fmla="*/ 412602 h 743796"/>
                  <a:gd name="connsiteX4" fmla="*/ 206409 w 321490"/>
                  <a:gd name="connsiteY4" fmla="*/ 417454 h 743796"/>
                  <a:gd name="connsiteX5" fmla="*/ 129779 w 321490"/>
                  <a:gd name="connsiteY5" fmla="*/ 601764 h 743796"/>
                  <a:gd name="connsiteX6" fmla="*/ 154338 w 321490"/>
                  <a:gd name="connsiteY6" fmla="*/ 650456 h 743796"/>
                  <a:gd name="connsiteX7" fmla="*/ 192132 w 321490"/>
                  <a:gd name="connsiteY7" fmla="*/ 686331 h 743796"/>
                  <a:gd name="connsiteX8" fmla="*/ 96402 w 321490"/>
                  <a:gd name="connsiteY8" fmla="*/ 743796 h 743796"/>
                  <a:gd name="connsiteX9" fmla="*/ 55769 w 321490"/>
                  <a:gd name="connsiteY9" fmla="*/ 724102 h 743796"/>
                  <a:gd name="connsiteX10" fmla="*/ 12003 w 321490"/>
                  <a:gd name="connsiteY10" fmla="*/ 637327 h 743796"/>
                  <a:gd name="connsiteX11" fmla="*/ 107218 w 321490"/>
                  <a:gd name="connsiteY11" fmla="*/ 335789 h 743796"/>
                  <a:gd name="connsiteX12" fmla="*/ 146909 w 321490"/>
                  <a:gd name="connsiteY12" fmla="*/ 309950 h 743796"/>
                  <a:gd name="connsiteX13" fmla="*/ 171023 w 321490"/>
                  <a:gd name="connsiteY13" fmla="*/ 284708 h 743796"/>
                  <a:gd name="connsiteX14" fmla="*/ 201187 w 321490"/>
                  <a:gd name="connsiteY14" fmla="*/ 217065 h 743796"/>
                  <a:gd name="connsiteX15" fmla="*/ 162961 w 321490"/>
                  <a:gd name="connsiteY15" fmla="*/ 77970 h 743796"/>
                  <a:gd name="connsiteX16" fmla="*/ 250677 w 321490"/>
                  <a:gd name="connsiteY16" fmla="*/ 0 h 743796"/>
                  <a:gd name="connsiteX0" fmla="*/ 250677 w 321490"/>
                  <a:gd name="connsiteY0" fmla="*/ 0 h 725364"/>
                  <a:gd name="connsiteX1" fmla="*/ 316429 w 321490"/>
                  <a:gd name="connsiteY1" fmla="*/ 239259 h 725364"/>
                  <a:gd name="connsiteX2" fmla="*/ 220535 w 321490"/>
                  <a:gd name="connsiteY2" fmla="*/ 401680 h 725364"/>
                  <a:gd name="connsiteX3" fmla="*/ 203825 w 321490"/>
                  <a:gd name="connsiteY3" fmla="*/ 412602 h 725364"/>
                  <a:gd name="connsiteX4" fmla="*/ 206409 w 321490"/>
                  <a:gd name="connsiteY4" fmla="*/ 417454 h 725364"/>
                  <a:gd name="connsiteX5" fmla="*/ 129779 w 321490"/>
                  <a:gd name="connsiteY5" fmla="*/ 601764 h 725364"/>
                  <a:gd name="connsiteX6" fmla="*/ 154338 w 321490"/>
                  <a:gd name="connsiteY6" fmla="*/ 650456 h 725364"/>
                  <a:gd name="connsiteX7" fmla="*/ 192132 w 321490"/>
                  <a:gd name="connsiteY7" fmla="*/ 686331 h 725364"/>
                  <a:gd name="connsiteX8" fmla="*/ 55769 w 321490"/>
                  <a:gd name="connsiteY8" fmla="*/ 724102 h 725364"/>
                  <a:gd name="connsiteX9" fmla="*/ 12003 w 321490"/>
                  <a:gd name="connsiteY9" fmla="*/ 637327 h 725364"/>
                  <a:gd name="connsiteX10" fmla="*/ 107218 w 321490"/>
                  <a:gd name="connsiteY10" fmla="*/ 335789 h 725364"/>
                  <a:gd name="connsiteX11" fmla="*/ 146909 w 321490"/>
                  <a:gd name="connsiteY11" fmla="*/ 309950 h 725364"/>
                  <a:gd name="connsiteX12" fmla="*/ 171023 w 321490"/>
                  <a:gd name="connsiteY12" fmla="*/ 284708 h 725364"/>
                  <a:gd name="connsiteX13" fmla="*/ 201187 w 321490"/>
                  <a:gd name="connsiteY13" fmla="*/ 217065 h 725364"/>
                  <a:gd name="connsiteX14" fmla="*/ 162961 w 321490"/>
                  <a:gd name="connsiteY14" fmla="*/ 77970 h 725364"/>
                  <a:gd name="connsiteX15" fmla="*/ 250677 w 321490"/>
                  <a:gd name="connsiteY15" fmla="*/ 0 h 725364"/>
                  <a:gd name="connsiteX0" fmla="*/ 250677 w 321490"/>
                  <a:gd name="connsiteY0" fmla="*/ 0 h 726469"/>
                  <a:gd name="connsiteX1" fmla="*/ 316429 w 321490"/>
                  <a:gd name="connsiteY1" fmla="*/ 239259 h 726469"/>
                  <a:gd name="connsiteX2" fmla="*/ 220535 w 321490"/>
                  <a:gd name="connsiteY2" fmla="*/ 401680 h 726469"/>
                  <a:gd name="connsiteX3" fmla="*/ 203825 w 321490"/>
                  <a:gd name="connsiteY3" fmla="*/ 412602 h 726469"/>
                  <a:gd name="connsiteX4" fmla="*/ 206409 w 321490"/>
                  <a:gd name="connsiteY4" fmla="*/ 417454 h 726469"/>
                  <a:gd name="connsiteX5" fmla="*/ 129779 w 321490"/>
                  <a:gd name="connsiteY5" fmla="*/ 601764 h 726469"/>
                  <a:gd name="connsiteX6" fmla="*/ 154338 w 321490"/>
                  <a:gd name="connsiteY6" fmla="*/ 650456 h 726469"/>
                  <a:gd name="connsiteX7" fmla="*/ 201657 w 321490"/>
                  <a:gd name="connsiteY7" fmla="*/ 705381 h 726469"/>
                  <a:gd name="connsiteX8" fmla="*/ 55769 w 321490"/>
                  <a:gd name="connsiteY8" fmla="*/ 724102 h 726469"/>
                  <a:gd name="connsiteX9" fmla="*/ 12003 w 321490"/>
                  <a:gd name="connsiteY9" fmla="*/ 637327 h 726469"/>
                  <a:gd name="connsiteX10" fmla="*/ 107218 w 321490"/>
                  <a:gd name="connsiteY10" fmla="*/ 335789 h 726469"/>
                  <a:gd name="connsiteX11" fmla="*/ 146909 w 321490"/>
                  <a:gd name="connsiteY11" fmla="*/ 309950 h 726469"/>
                  <a:gd name="connsiteX12" fmla="*/ 171023 w 321490"/>
                  <a:gd name="connsiteY12" fmla="*/ 284708 h 726469"/>
                  <a:gd name="connsiteX13" fmla="*/ 201187 w 321490"/>
                  <a:gd name="connsiteY13" fmla="*/ 217065 h 726469"/>
                  <a:gd name="connsiteX14" fmla="*/ 162961 w 321490"/>
                  <a:gd name="connsiteY14" fmla="*/ 77970 h 726469"/>
                  <a:gd name="connsiteX15" fmla="*/ 250677 w 321490"/>
                  <a:gd name="connsiteY15" fmla="*/ 0 h 726469"/>
                  <a:gd name="connsiteX0" fmla="*/ 250677 w 321490"/>
                  <a:gd name="connsiteY0" fmla="*/ 0 h 728075"/>
                  <a:gd name="connsiteX1" fmla="*/ 316429 w 321490"/>
                  <a:gd name="connsiteY1" fmla="*/ 239259 h 728075"/>
                  <a:gd name="connsiteX2" fmla="*/ 220535 w 321490"/>
                  <a:gd name="connsiteY2" fmla="*/ 401680 h 728075"/>
                  <a:gd name="connsiteX3" fmla="*/ 203825 w 321490"/>
                  <a:gd name="connsiteY3" fmla="*/ 412602 h 728075"/>
                  <a:gd name="connsiteX4" fmla="*/ 206409 w 321490"/>
                  <a:gd name="connsiteY4" fmla="*/ 417454 h 728075"/>
                  <a:gd name="connsiteX5" fmla="*/ 129779 w 321490"/>
                  <a:gd name="connsiteY5" fmla="*/ 601764 h 728075"/>
                  <a:gd name="connsiteX6" fmla="*/ 154338 w 321490"/>
                  <a:gd name="connsiteY6" fmla="*/ 650456 h 728075"/>
                  <a:gd name="connsiteX7" fmla="*/ 201657 w 321490"/>
                  <a:gd name="connsiteY7" fmla="*/ 714906 h 728075"/>
                  <a:gd name="connsiteX8" fmla="*/ 55769 w 321490"/>
                  <a:gd name="connsiteY8" fmla="*/ 724102 h 728075"/>
                  <a:gd name="connsiteX9" fmla="*/ 12003 w 321490"/>
                  <a:gd name="connsiteY9" fmla="*/ 637327 h 728075"/>
                  <a:gd name="connsiteX10" fmla="*/ 107218 w 321490"/>
                  <a:gd name="connsiteY10" fmla="*/ 335789 h 728075"/>
                  <a:gd name="connsiteX11" fmla="*/ 146909 w 321490"/>
                  <a:gd name="connsiteY11" fmla="*/ 309950 h 728075"/>
                  <a:gd name="connsiteX12" fmla="*/ 171023 w 321490"/>
                  <a:gd name="connsiteY12" fmla="*/ 284708 h 728075"/>
                  <a:gd name="connsiteX13" fmla="*/ 201187 w 321490"/>
                  <a:gd name="connsiteY13" fmla="*/ 217065 h 728075"/>
                  <a:gd name="connsiteX14" fmla="*/ 162961 w 321490"/>
                  <a:gd name="connsiteY14" fmla="*/ 77970 h 728075"/>
                  <a:gd name="connsiteX15" fmla="*/ 250677 w 321490"/>
                  <a:gd name="connsiteY15" fmla="*/ 0 h 728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490" h="728075">
                    <a:moveTo>
                      <a:pt x="250677" y="0"/>
                    </a:moveTo>
                    <a:cubicBezTo>
                      <a:pt x="308618" y="65183"/>
                      <a:pt x="332922" y="153620"/>
                      <a:pt x="316429" y="239259"/>
                    </a:cubicBezTo>
                    <a:cubicBezTo>
                      <a:pt x="304060" y="303488"/>
                      <a:pt x="269800" y="360656"/>
                      <a:pt x="220535" y="401680"/>
                    </a:cubicBezTo>
                    <a:lnTo>
                      <a:pt x="203825" y="412602"/>
                    </a:lnTo>
                    <a:lnTo>
                      <a:pt x="206409" y="417454"/>
                    </a:lnTo>
                    <a:cubicBezTo>
                      <a:pt x="140168" y="452743"/>
                      <a:pt x="108083" y="529913"/>
                      <a:pt x="129779" y="601764"/>
                    </a:cubicBezTo>
                    <a:cubicBezTo>
                      <a:pt x="135203" y="619726"/>
                      <a:pt x="143610" y="636105"/>
                      <a:pt x="154338" y="650456"/>
                    </a:cubicBezTo>
                    <a:lnTo>
                      <a:pt x="201657" y="714906"/>
                    </a:lnTo>
                    <a:cubicBezTo>
                      <a:pt x="185229" y="727180"/>
                      <a:pt x="85791" y="732269"/>
                      <a:pt x="55769" y="724102"/>
                    </a:cubicBezTo>
                    <a:cubicBezTo>
                      <a:pt x="36652" y="698527"/>
                      <a:pt x="21669" y="669338"/>
                      <a:pt x="12003" y="637327"/>
                    </a:cubicBezTo>
                    <a:cubicBezTo>
                      <a:pt x="-21829" y="525289"/>
                      <a:pt x="17720" y="405993"/>
                      <a:pt x="107218" y="335789"/>
                    </a:cubicBezTo>
                    <a:lnTo>
                      <a:pt x="146909" y="309950"/>
                    </a:lnTo>
                    <a:lnTo>
                      <a:pt x="171023" y="284708"/>
                    </a:lnTo>
                    <a:cubicBezTo>
                      <a:pt x="185943" y="265028"/>
                      <a:pt x="196393" y="241959"/>
                      <a:pt x="201187" y="217065"/>
                    </a:cubicBezTo>
                    <a:cubicBezTo>
                      <a:pt x="210775" y="167278"/>
                      <a:pt x="196646" y="115865"/>
                      <a:pt x="162961" y="77970"/>
                    </a:cubicBezTo>
                    <a:lnTo>
                      <a:pt x="250677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2" name="グループ化 161"/>
            <p:cNvGrpSpPr/>
            <p:nvPr/>
          </p:nvGrpSpPr>
          <p:grpSpPr>
            <a:xfrm>
              <a:off x="3387914" y="1571391"/>
              <a:ext cx="61534" cy="443559"/>
              <a:chOff x="1408241" y="1712064"/>
              <a:chExt cx="61534" cy="560266"/>
            </a:xfrm>
            <a:solidFill>
              <a:schemeClr val="bg1"/>
            </a:solidFill>
          </p:grpSpPr>
          <p:sp>
            <p:nvSpPr>
              <p:cNvPr id="163" name="角丸四角形 162"/>
              <p:cNvSpPr/>
              <p:nvPr/>
            </p:nvSpPr>
            <p:spPr>
              <a:xfrm>
                <a:off x="1408241" y="1712064"/>
                <a:ext cx="61534" cy="127721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角丸四角形 163"/>
              <p:cNvSpPr/>
              <p:nvPr/>
            </p:nvSpPr>
            <p:spPr>
              <a:xfrm>
                <a:off x="1408241" y="1881247"/>
                <a:ext cx="61534" cy="391083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21" name="グループ化 320"/>
          <p:cNvGrpSpPr/>
          <p:nvPr/>
        </p:nvGrpSpPr>
        <p:grpSpPr>
          <a:xfrm>
            <a:off x="626019" y="5229200"/>
            <a:ext cx="1181959" cy="1071979"/>
            <a:chOff x="5709920" y="233541"/>
            <a:chExt cx="1181959" cy="1071979"/>
          </a:xfrm>
        </p:grpSpPr>
        <p:sp>
          <p:nvSpPr>
            <p:cNvPr id="322" name="台形 321"/>
            <p:cNvSpPr/>
            <p:nvPr/>
          </p:nvSpPr>
          <p:spPr>
            <a:xfrm>
              <a:off x="5709920" y="259080"/>
              <a:ext cx="1181959" cy="518160"/>
            </a:xfrm>
            <a:prstGeom prst="trapezoid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3" name="台形 322"/>
            <p:cNvSpPr/>
            <p:nvPr/>
          </p:nvSpPr>
          <p:spPr>
            <a:xfrm flipV="1">
              <a:off x="5709920" y="777240"/>
              <a:ext cx="1181959" cy="528280"/>
            </a:xfrm>
            <a:prstGeom prst="trapezoid">
              <a:avLst/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4" name="台形 323"/>
            <p:cNvSpPr/>
            <p:nvPr/>
          </p:nvSpPr>
          <p:spPr>
            <a:xfrm>
              <a:off x="6158143" y="259080"/>
              <a:ext cx="285512" cy="518160"/>
            </a:xfrm>
            <a:prstGeom prst="trapezoid">
              <a:avLst/>
            </a:prstGeom>
            <a:solidFill>
              <a:srgbClr val="FF66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5" name="台形 324"/>
            <p:cNvSpPr/>
            <p:nvPr/>
          </p:nvSpPr>
          <p:spPr>
            <a:xfrm flipV="1">
              <a:off x="6158143" y="777240"/>
              <a:ext cx="285512" cy="528280"/>
            </a:xfrm>
            <a:prstGeom prst="trapezoid">
              <a:avLst/>
            </a:prstGeom>
            <a:solidFill>
              <a:srgbClr val="FF66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6" name="台形 325"/>
            <p:cNvSpPr/>
            <p:nvPr/>
          </p:nvSpPr>
          <p:spPr>
            <a:xfrm>
              <a:off x="5760839" y="404664"/>
              <a:ext cx="1080120" cy="144016"/>
            </a:xfrm>
            <a:prstGeom prst="trapezoid">
              <a:avLst/>
            </a:prstGeom>
            <a:solidFill>
              <a:srgbClr val="FF66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27" name="グループ化 326"/>
            <p:cNvGrpSpPr/>
            <p:nvPr/>
          </p:nvGrpSpPr>
          <p:grpSpPr>
            <a:xfrm>
              <a:off x="6071192" y="233541"/>
              <a:ext cx="447793" cy="330061"/>
              <a:chOff x="6079174" y="249308"/>
              <a:chExt cx="447793" cy="330061"/>
            </a:xfrm>
            <a:solidFill>
              <a:srgbClr val="FF0000"/>
            </a:solidFill>
          </p:grpSpPr>
          <p:grpSp>
            <p:nvGrpSpPr>
              <p:cNvPr id="328" name="グループ化 327"/>
              <p:cNvGrpSpPr/>
              <p:nvPr/>
            </p:nvGrpSpPr>
            <p:grpSpPr>
              <a:xfrm>
                <a:off x="6207108" y="257523"/>
                <a:ext cx="191925" cy="170089"/>
                <a:chOff x="7936773" y="983685"/>
                <a:chExt cx="350638" cy="298529"/>
              </a:xfrm>
              <a:grpFill/>
            </p:grpSpPr>
            <p:sp>
              <p:nvSpPr>
                <p:cNvPr id="335" name="弦 334"/>
                <p:cNvSpPr/>
                <p:nvPr/>
              </p:nvSpPr>
              <p:spPr>
                <a:xfrm>
                  <a:off x="7936773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solidFill>
                  <a:srgbClr val="8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6" name="弦 335"/>
                <p:cNvSpPr/>
                <p:nvPr/>
              </p:nvSpPr>
              <p:spPr>
                <a:xfrm flipH="1">
                  <a:off x="7988882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solidFill>
                  <a:srgbClr val="8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29" name="グループ化 328"/>
              <p:cNvGrpSpPr/>
              <p:nvPr/>
            </p:nvGrpSpPr>
            <p:grpSpPr>
              <a:xfrm>
                <a:off x="6127751" y="249308"/>
                <a:ext cx="350638" cy="298529"/>
                <a:chOff x="7936773" y="983685"/>
                <a:chExt cx="350638" cy="298529"/>
              </a:xfrm>
              <a:grpFill/>
            </p:grpSpPr>
            <p:sp>
              <p:nvSpPr>
                <p:cNvPr id="333" name="弦 332"/>
                <p:cNvSpPr/>
                <p:nvPr/>
              </p:nvSpPr>
              <p:spPr>
                <a:xfrm>
                  <a:off x="7936773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4" name="弦 333"/>
                <p:cNvSpPr/>
                <p:nvPr/>
              </p:nvSpPr>
              <p:spPr>
                <a:xfrm flipH="1">
                  <a:off x="7988882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0" name="グループ化 329"/>
              <p:cNvGrpSpPr/>
              <p:nvPr/>
            </p:nvGrpSpPr>
            <p:grpSpPr>
              <a:xfrm>
                <a:off x="6079174" y="280840"/>
                <a:ext cx="447793" cy="298529"/>
                <a:chOff x="7936773" y="983685"/>
                <a:chExt cx="447793" cy="298529"/>
              </a:xfrm>
              <a:grpFill/>
            </p:grpSpPr>
            <p:sp>
              <p:nvSpPr>
                <p:cNvPr id="331" name="弦 330"/>
                <p:cNvSpPr/>
                <p:nvPr/>
              </p:nvSpPr>
              <p:spPr>
                <a:xfrm>
                  <a:off x="7936773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2" name="弦 331"/>
                <p:cNvSpPr/>
                <p:nvPr/>
              </p:nvSpPr>
              <p:spPr>
                <a:xfrm flipH="1">
                  <a:off x="8086037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337" name="グループ化 336"/>
          <p:cNvGrpSpPr/>
          <p:nvPr/>
        </p:nvGrpSpPr>
        <p:grpSpPr>
          <a:xfrm>
            <a:off x="2381430" y="4786740"/>
            <a:ext cx="1393455" cy="1548952"/>
            <a:chOff x="6347534" y="1226511"/>
            <a:chExt cx="1722268" cy="1914457"/>
          </a:xfrm>
        </p:grpSpPr>
        <p:sp>
          <p:nvSpPr>
            <p:cNvPr id="338" name="正方形/長方形 337"/>
            <p:cNvSpPr/>
            <p:nvPr/>
          </p:nvSpPr>
          <p:spPr>
            <a:xfrm>
              <a:off x="6347534" y="1592016"/>
              <a:ext cx="1722268" cy="1488279"/>
            </a:xfrm>
            <a:prstGeom prst="rect">
              <a:avLst/>
            </a:prstGeom>
            <a:solidFill>
              <a:srgbClr val="70AD47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9" name="正方形/長方形 338"/>
            <p:cNvSpPr/>
            <p:nvPr/>
          </p:nvSpPr>
          <p:spPr>
            <a:xfrm>
              <a:off x="6347534" y="1699116"/>
              <a:ext cx="1722268" cy="1417963"/>
            </a:xfrm>
            <a:prstGeom prst="rect">
              <a:avLst/>
            </a:prstGeom>
            <a:gradFill flip="none" rotWithShape="1">
              <a:gsLst>
                <a:gs pos="0">
                  <a:srgbClr val="006600"/>
                </a:gs>
                <a:gs pos="100000">
                  <a:srgbClr val="70AD47">
                    <a:lumMod val="60000"/>
                    <a:lumOff val="4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0" name="下カーブ矢印 339"/>
            <p:cNvSpPr/>
            <p:nvPr/>
          </p:nvSpPr>
          <p:spPr>
            <a:xfrm rot="18900000">
              <a:off x="6892100" y="1226511"/>
              <a:ext cx="319378" cy="546878"/>
            </a:xfrm>
            <a:prstGeom prst="curvedDownArrow">
              <a:avLst>
                <a:gd name="adj1" fmla="val 50000"/>
                <a:gd name="adj2" fmla="val 50000"/>
                <a:gd name="adj3" fmla="val 0"/>
              </a:avLst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1" name="下カーブ矢印 340"/>
            <p:cNvSpPr/>
            <p:nvPr/>
          </p:nvSpPr>
          <p:spPr>
            <a:xfrm rot="2700000" flipH="1">
              <a:off x="7198368" y="1226513"/>
              <a:ext cx="319378" cy="546878"/>
            </a:xfrm>
            <a:prstGeom prst="curvedDownArrow">
              <a:avLst>
                <a:gd name="adj1" fmla="val 50000"/>
                <a:gd name="adj2" fmla="val 50000"/>
                <a:gd name="adj3" fmla="val 0"/>
              </a:avLst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2" name="下カーブ矢印 341"/>
            <p:cNvSpPr/>
            <p:nvPr/>
          </p:nvSpPr>
          <p:spPr>
            <a:xfrm rot="2700000" flipH="1">
              <a:off x="7218371" y="1337446"/>
              <a:ext cx="258260" cy="442224"/>
            </a:xfrm>
            <a:prstGeom prst="curvedDownArrow">
              <a:avLst>
                <a:gd name="adj1" fmla="val 50000"/>
                <a:gd name="adj2" fmla="val 50000"/>
                <a:gd name="adj3" fmla="val 0"/>
              </a:avLst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3" name="下カーブ矢印 342"/>
            <p:cNvSpPr/>
            <p:nvPr/>
          </p:nvSpPr>
          <p:spPr>
            <a:xfrm rot="18900000">
              <a:off x="6912103" y="1337444"/>
              <a:ext cx="258260" cy="442224"/>
            </a:xfrm>
            <a:prstGeom prst="curvedDownArrow">
              <a:avLst>
                <a:gd name="adj1" fmla="val 50000"/>
                <a:gd name="adj2" fmla="val 50000"/>
                <a:gd name="adj3" fmla="val 0"/>
              </a:avLst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4" name="正方形/長方形 343"/>
            <p:cNvSpPr/>
            <p:nvPr/>
          </p:nvSpPr>
          <p:spPr>
            <a:xfrm rot="5400000">
              <a:off x="6426880" y="2199888"/>
              <a:ext cx="1563569" cy="318591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5" name="星 10 344"/>
            <p:cNvSpPr/>
            <p:nvPr/>
          </p:nvSpPr>
          <p:spPr>
            <a:xfrm>
              <a:off x="7388118" y="2048469"/>
              <a:ext cx="633788" cy="633786"/>
            </a:xfrm>
            <a:prstGeom prst="star10">
              <a:avLst>
                <a:gd name="adj" fmla="val 39445"/>
                <a:gd name="hf" fmla="val 105146"/>
              </a:avLst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6" name="星 10 345"/>
            <p:cNvSpPr/>
            <p:nvPr/>
          </p:nvSpPr>
          <p:spPr>
            <a:xfrm>
              <a:off x="7460124" y="2120476"/>
              <a:ext cx="489774" cy="489772"/>
            </a:xfrm>
            <a:prstGeom prst="star10">
              <a:avLst>
                <a:gd name="adj" fmla="val 39445"/>
                <a:gd name="hf" fmla="val 105146"/>
              </a:avLst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7" name="山形 346"/>
            <p:cNvSpPr/>
            <p:nvPr/>
          </p:nvSpPr>
          <p:spPr>
            <a:xfrm rot="18900000">
              <a:off x="6805530" y="1588197"/>
              <a:ext cx="487680" cy="329039"/>
            </a:xfrm>
            <a:prstGeom prst="chevron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8" name="山形 347"/>
            <p:cNvSpPr/>
            <p:nvPr/>
          </p:nvSpPr>
          <p:spPr>
            <a:xfrm rot="2700000" flipH="1">
              <a:off x="7152010" y="1587456"/>
              <a:ext cx="487680" cy="329039"/>
            </a:xfrm>
            <a:prstGeom prst="chevron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49" name="グループ化 348"/>
          <p:cNvGrpSpPr/>
          <p:nvPr/>
        </p:nvGrpSpPr>
        <p:grpSpPr>
          <a:xfrm>
            <a:off x="6077902" y="4929012"/>
            <a:ext cx="1509204" cy="1372966"/>
            <a:chOff x="8330657" y="2137473"/>
            <a:chExt cx="1509204" cy="1372966"/>
          </a:xfrm>
        </p:grpSpPr>
        <p:grpSp>
          <p:nvGrpSpPr>
            <p:cNvPr id="350" name="グループ化 349"/>
            <p:cNvGrpSpPr/>
            <p:nvPr/>
          </p:nvGrpSpPr>
          <p:grpSpPr>
            <a:xfrm>
              <a:off x="8870762" y="2137473"/>
              <a:ext cx="447793" cy="330061"/>
              <a:chOff x="6079174" y="249308"/>
              <a:chExt cx="447793" cy="330061"/>
            </a:xfrm>
            <a:solidFill>
              <a:srgbClr val="FF6699"/>
            </a:solidFill>
          </p:grpSpPr>
          <p:grpSp>
            <p:nvGrpSpPr>
              <p:cNvPr id="355" name="グループ化 354"/>
              <p:cNvGrpSpPr/>
              <p:nvPr/>
            </p:nvGrpSpPr>
            <p:grpSpPr>
              <a:xfrm>
                <a:off x="6207108" y="257523"/>
                <a:ext cx="191925" cy="170089"/>
                <a:chOff x="7936773" y="983685"/>
                <a:chExt cx="350638" cy="298529"/>
              </a:xfrm>
              <a:grpFill/>
            </p:grpSpPr>
            <p:sp>
              <p:nvSpPr>
                <p:cNvPr id="362" name="弦 361"/>
                <p:cNvSpPr/>
                <p:nvPr/>
              </p:nvSpPr>
              <p:spPr>
                <a:xfrm>
                  <a:off x="7936773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solidFill>
                  <a:srgbClr val="FFCC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3" name="弦 362"/>
                <p:cNvSpPr/>
                <p:nvPr/>
              </p:nvSpPr>
              <p:spPr>
                <a:xfrm flipH="1">
                  <a:off x="7988882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solidFill>
                  <a:srgbClr val="FFCC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56" name="グループ化 355"/>
              <p:cNvGrpSpPr/>
              <p:nvPr/>
            </p:nvGrpSpPr>
            <p:grpSpPr>
              <a:xfrm>
                <a:off x="6127751" y="249308"/>
                <a:ext cx="350638" cy="298529"/>
                <a:chOff x="7936773" y="983685"/>
                <a:chExt cx="350638" cy="298529"/>
              </a:xfrm>
              <a:grpFill/>
            </p:grpSpPr>
            <p:sp>
              <p:nvSpPr>
                <p:cNvPr id="360" name="弦 359"/>
                <p:cNvSpPr/>
                <p:nvPr/>
              </p:nvSpPr>
              <p:spPr>
                <a:xfrm>
                  <a:off x="7936773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solidFill>
                  <a:srgbClr val="FF99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1" name="弦 360"/>
                <p:cNvSpPr/>
                <p:nvPr/>
              </p:nvSpPr>
              <p:spPr>
                <a:xfrm flipH="1">
                  <a:off x="7988882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solidFill>
                  <a:srgbClr val="FF99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57" name="グループ化 356"/>
              <p:cNvGrpSpPr/>
              <p:nvPr/>
            </p:nvGrpSpPr>
            <p:grpSpPr>
              <a:xfrm>
                <a:off x="6079174" y="280840"/>
                <a:ext cx="447793" cy="298529"/>
                <a:chOff x="7936773" y="983685"/>
                <a:chExt cx="447793" cy="298529"/>
              </a:xfrm>
              <a:grpFill/>
            </p:grpSpPr>
            <p:sp>
              <p:nvSpPr>
                <p:cNvPr id="358" name="弦 357"/>
                <p:cNvSpPr/>
                <p:nvPr/>
              </p:nvSpPr>
              <p:spPr>
                <a:xfrm>
                  <a:off x="7936773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9" name="弦 358"/>
                <p:cNvSpPr/>
                <p:nvPr/>
              </p:nvSpPr>
              <p:spPr>
                <a:xfrm flipH="1">
                  <a:off x="8086037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51" name="台形 350"/>
            <p:cNvSpPr/>
            <p:nvPr/>
          </p:nvSpPr>
          <p:spPr>
            <a:xfrm rot="10800000">
              <a:off x="8342650" y="2535698"/>
              <a:ext cx="1485220" cy="951954"/>
            </a:xfrm>
            <a:prstGeom prst="trapezoid">
              <a:avLst>
                <a:gd name="adj" fmla="val 11659"/>
              </a:avLst>
            </a:prstGeom>
            <a:solidFill>
              <a:srgbClr val="70AD47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2" name="正方形/長方形 351"/>
            <p:cNvSpPr/>
            <p:nvPr/>
          </p:nvSpPr>
          <p:spPr>
            <a:xfrm>
              <a:off x="8330657" y="2429692"/>
              <a:ext cx="1509204" cy="329185"/>
            </a:xfrm>
            <a:prstGeom prst="rect">
              <a:avLst/>
            </a:prstGeom>
            <a:solidFill>
              <a:srgbClr val="00B05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3" name="正方形/長方形 352"/>
            <p:cNvSpPr/>
            <p:nvPr/>
          </p:nvSpPr>
          <p:spPr>
            <a:xfrm rot="5400000">
              <a:off x="8537952" y="2825161"/>
              <a:ext cx="1094615" cy="275936"/>
            </a:xfrm>
            <a:prstGeom prst="rect">
              <a:avLst/>
            </a:prstGeom>
            <a:solidFill>
              <a:srgbClr val="00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4" name="正方形/長方形 353"/>
            <p:cNvSpPr/>
            <p:nvPr/>
          </p:nvSpPr>
          <p:spPr>
            <a:xfrm rot="5400000">
              <a:off x="8537952" y="2875306"/>
              <a:ext cx="1094615" cy="175652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64" name="グループ化 363"/>
          <p:cNvGrpSpPr/>
          <p:nvPr/>
        </p:nvGrpSpPr>
        <p:grpSpPr>
          <a:xfrm>
            <a:off x="4229640" y="5378464"/>
            <a:ext cx="1493165" cy="724605"/>
            <a:chOff x="8021906" y="742925"/>
            <a:chExt cx="1493165" cy="724605"/>
          </a:xfrm>
        </p:grpSpPr>
        <p:sp>
          <p:nvSpPr>
            <p:cNvPr id="365" name="台形 364"/>
            <p:cNvSpPr/>
            <p:nvPr/>
          </p:nvSpPr>
          <p:spPr>
            <a:xfrm>
              <a:off x="8021906" y="742926"/>
              <a:ext cx="1493165" cy="518160"/>
            </a:xfrm>
            <a:prstGeom prst="trapezoid">
              <a:avLst/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6" name="台形 365"/>
            <p:cNvSpPr/>
            <p:nvPr/>
          </p:nvSpPr>
          <p:spPr>
            <a:xfrm flipV="1">
              <a:off x="8021906" y="1261085"/>
              <a:ext cx="1493165" cy="206445"/>
            </a:xfrm>
            <a:prstGeom prst="trapezoid">
              <a:avLst/>
            </a:pr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67" name="グループ化 366"/>
            <p:cNvGrpSpPr/>
            <p:nvPr/>
          </p:nvGrpSpPr>
          <p:grpSpPr>
            <a:xfrm>
              <a:off x="8584923" y="742925"/>
              <a:ext cx="369989" cy="724604"/>
              <a:chOff x="8230624" y="259080"/>
              <a:chExt cx="285512" cy="724603"/>
            </a:xfrm>
            <a:solidFill>
              <a:srgbClr val="FFFF00"/>
            </a:solidFill>
          </p:grpSpPr>
          <p:sp>
            <p:nvSpPr>
              <p:cNvPr id="394" name="台形 393"/>
              <p:cNvSpPr/>
              <p:nvPr/>
            </p:nvSpPr>
            <p:spPr>
              <a:xfrm>
                <a:off x="8230624" y="259080"/>
                <a:ext cx="285512" cy="518160"/>
              </a:xfrm>
              <a:prstGeom prst="trapezoid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5" name="台形 394"/>
              <p:cNvSpPr/>
              <p:nvPr/>
            </p:nvSpPr>
            <p:spPr>
              <a:xfrm>
                <a:off x="8279508" y="259080"/>
                <a:ext cx="185559" cy="518160"/>
              </a:xfrm>
              <a:prstGeom prst="trapezoid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6" name="台形 395"/>
              <p:cNvSpPr/>
              <p:nvPr/>
            </p:nvSpPr>
            <p:spPr>
              <a:xfrm flipV="1">
                <a:off x="8230624" y="777239"/>
                <a:ext cx="285512" cy="206444"/>
              </a:xfrm>
              <a:prstGeom prst="trapezoid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7" name="台形 396"/>
              <p:cNvSpPr/>
              <p:nvPr/>
            </p:nvSpPr>
            <p:spPr>
              <a:xfrm flipV="1">
                <a:off x="8279508" y="777239"/>
                <a:ext cx="185559" cy="206444"/>
              </a:xfrm>
              <a:prstGeom prst="trapezoid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68" name="台形 367"/>
            <p:cNvSpPr/>
            <p:nvPr/>
          </p:nvSpPr>
          <p:spPr>
            <a:xfrm>
              <a:off x="8070052" y="888509"/>
              <a:ext cx="1399703" cy="144016"/>
            </a:xfrm>
            <a:prstGeom prst="trapezoid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9" name="台形 368"/>
            <p:cNvSpPr/>
            <p:nvPr/>
          </p:nvSpPr>
          <p:spPr>
            <a:xfrm>
              <a:off x="8076963" y="914399"/>
              <a:ext cx="1385880" cy="87607"/>
            </a:xfrm>
            <a:prstGeom prst="trapezoid">
              <a:avLst/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70" name="グループ化 369"/>
            <p:cNvGrpSpPr/>
            <p:nvPr/>
          </p:nvGrpSpPr>
          <p:grpSpPr>
            <a:xfrm>
              <a:off x="8585434" y="776325"/>
              <a:ext cx="370510" cy="332076"/>
              <a:chOff x="8769424" y="2181746"/>
              <a:chExt cx="370510" cy="385903"/>
            </a:xfrm>
            <a:solidFill>
              <a:srgbClr val="FF0000"/>
            </a:solidFill>
          </p:grpSpPr>
          <p:sp>
            <p:nvSpPr>
              <p:cNvPr id="371" name="弦 370"/>
              <p:cNvSpPr/>
              <p:nvPr/>
            </p:nvSpPr>
            <p:spPr>
              <a:xfrm flipH="1">
                <a:off x="8840912" y="2258832"/>
                <a:ext cx="298529" cy="298529"/>
              </a:xfrm>
              <a:prstGeom prst="chord">
                <a:avLst>
                  <a:gd name="adj1" fmla="val 2700000"/>
                  <a:gd name="adj2" fmla="val 11700419"/>
                </a:avLst>
              </a:prstGeom>
              <a:solidFill>
                <a:srgbClr val="FF33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2" name="弦 371"/>
              <p:cNvSpPr/>
              <p:nvPr/>
            </p:nvSpPr>
            <p:spPr>
              <a:xfrm rot="4500000" flipH="1">
                <a:off x="8769424" y="2269120"/>
                <a:ext cx="298529" cy="298529"/>
              </a:xfrm>
              <a:prstGeom prst="chord">
                <a:avLst>
                  <a:gd name="adj1" fmla="val 2700000"/>
                  <a:gd name="adj2" fmla="val 11700419"/>
                </a:avLst>
              </a:prstGeom>
              <a:solidFill>
                <a:srgbClr val="FF33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73" name="グループ化 372"/>
              <p:cNvGrpSpPr/>
              <p:nvPr/>
            </p:nvGrpSpPr>
            <p:grpSpPr>
              <a:xfrm rot="10800000">
                <a:off x="8769917" y="2181746"/>
                <a:ext cx="370017" cy="308817"/>
                <a:chOff x="8730963" y="2258831"/>
                <a:chExt cx="370017" cy="308817"/>
              </a:xfrm>
              <a:grpFill/>
            </p:grpSpPr>
            <p:sp>
              <p:nvSpPr>
                <p:cNvPr id="392" name="弦 391"/>
                <p:cNvSpPr/>
                <p:nvPr/>
              </p:nvSpPr>
              <p:spPr>
                <a:xfrm flipH="1">
                  <a:off x="8802451" y="2258831"/>
                  <a:ext cx="298529" cy="298529"/>
                </a:xfrm>
                <a:prstGeom prst="chord">
                  <a:avLst>
                    <a:gd name="adj1" fmla="val 2700000"/>
                    <a:gd name="adj2" fmla="val 11700419"/>
                  </a:avLst>
                </a:prstGeom>
                <a:solidFill>
                  <a:srgbClr val="FF33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3" name="弦 392"/>
                <p:cNvSpPr/>
                <p:nvPr/>
              </p:nvSpPr>
              <p:spPr>
                <a:xfrm rot="4500000" flipH="1">
                  <a:off x="8730963" y="2269119"/>
                  <a:ext cx="298529" cy="298529"/>
                </a:xfrm>
                <a:prstGeom prst="chord">
                  <a:avLst>
                    <a:gd name="adj1" fmla="val 2700000"/>
                    <a:gd name="adj2" fmla="val 11700419"/>
                  </a:avLst>
                </a:prstGeom>
                <a:solidFill>
                  <a:srgbClr val="FF33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74" name="グループ化 373"/>
              <p:cNvGrpSpPr/>
              <p:nvPr/>
            </p:nvGrpSpPr>
            <p:grpSpPr>
              <a:xfrm rot="3600000">
                <a:off x="8804528" y="2217495"/>
                <a:ext cx="300766" cy="313261"/>
                <a:chOff x="8769424" y="2415810"/>
                <a:chExt cx="370510" cy="385903"/>
              </a:xfrm>
              <a:grpFill/>
            </p:grpSpPr>
            <p:sp>
              <p:nvSpPr>
                <p:cNvPr id="387" name="弦 386"/>
                <p:cNvSpPr/>
                <p:nvPr/>
              </p:nvSpPr>
              <p:spPr>
                <a:xfrm flipH="1">
                  <a:off x="8840912" y="2492896"/>
                  <a:ext cx="298529" cy="298529"/>
                </a:xfrm>
                <a:prstGeom prst="chord">
                  <a:avLst>
                    <a:gd name="adj1" fmla="val 2700000"/>
                    <a:gd name="adj2" fmla="val 1170041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8" name="弦 387"/>
                <p:cNvSpPr/>
                <p:nvPr/>
              </p:nvSpPr>
              <p:spPr>
                <a:xfrm rot="4500000" flipH="1">
                  <a:off x="8769424" y="2503184"/>
                  <a:ext cx="298529" cy="298529"/>
                </a:xfrm>
                <a:prstGeom prst="chord">
                  <a:avLst>
                    <a:gd name="adj1" fmla="val 2700000"/>
                    <a:gd name="adj2" fmla="val 11700419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89" name="グループ化 388"/>
                <p:cNvGrpSpPr/>
                <p:nvPr/>
              </p:nvGrpSpPr>
              <p:grpSpPr>
                <a:xfrm rot="10800000">
                  <a:off x="8769917" y="2415810"/>
                  <a:ext cx="370017" cy="308817"/>
                  <a:chOff x="8730963" y="2258831"/>
                  <a:chExt cx="370017" cy="308817"/>
                </a:xfrm>
                <a:grpFill/>
              </p:grpSpPr>
              <p:sp>
                <p:nvSpPr>
                  <p:cNvPr id="390" name="弦 389"/>
                  <p:cNvSpPr/>
                  <p:nvPr/>
                </p:nvSpPr>
                <p:spPr>
                  <a:xfrm flipH="1">
                    <a:off x="8802451" y="2258831"/>
                    <a:ext cx="298529" cy="298529"/>
                  </a:xfrm>
                  <a:prstGeom prst="chord">
                    <a:avLst>
                      <a:gd name="adj1" fmla="val 2700000"/>
                      <a:gd name="adj2" fmla="val 11700419"/>
                    </a:avLst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1" name="弦 390"/>
                  <p:cNvSpPr/>
                  <p:nvPr/>
                </p:nvSpPr>
                <p:spPr>
                  <a:xfrm rot="4500000" flipH="1">
                    <a:off x="8730963" y="2269119"/>
                    <a:ext cx="298529" cy="298529"/>
                  </a:xfrm>
                  <a:prstGeom prst="chord">
                    <a:avLst>
                      <a:gd name="adj1" fmla="val 2700000"/>
                      <a:gd name="adj2" fmla="val 11700419"/>
                    </a:avLst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75" name="グループ化 374"/>
              <p:cNvGrpSpPr/>
              <p:nvPr/>
            </p:nvGrpSpPr>
            <p:grpSpPr>
              <a:xfrm>
                <a:off x="8855169" y="2268677"/>
                <a:ext cx="205496" cy="214032"/>
                <a:chOff x="8769424" y="2415810"/>
                <a:chExt cx="370510" cy="385903"/>
              </a:xfrm>
              <a:grpFill/>
            </p:grpSpPr>
            <p:sp>
              <p:nvSpPr>
                <p:cNvPr id="382" name="弦 381"/>
                <p:cNvSpPr/>
                <p:nvPr/>
              </p:nvSpPr>
              <p:spPr>
                <a:xfrm flipH="1">
                  <a:off x="8840912" y="2492896"/>
                  <a:ext cx="298529" cy="298529"/>
                </a:xfrm>
                <a:prstGeom prst="chord">
                  <a:avLst>
                    <a:gd name="adj1" fmla="val 2700000"/>
                    <a:gd name="adj2" fmla="val 1170041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3" name="弦 382"/>
                <p:cNvSpPr/>
                <p:nvPr/>
              </p:nvSpPr>
              <p:spPr>
                <a:xfrm rot="4500000" flipH="1">
                  <a:off x="8769424" y="2503184"/>
                  <a:ext cx="298529" cy="298529"/>
                </a:xfrm>
                <a:prstGeom prst="chord">
                  <a:avLst>
                    <a:gd name="adj1" fmla="val 2700000"/>
                    <a:gd name="adj2" fmla="val 1170041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84" name="グループ化 383"/>
                <p:cNvGrpSpPr/>
                <p:nvPr/>
              </p:nvGrpSpPr>
              <p:grpSpPr>
                <a:xfrm rot="10800000">
                  <a:off x="8769917" y="2415810"/>
                  <a:ext cx="370017" cy="308817"/>
                  <a:chOff x="8730963" y="2258831"/>
                  <a:chExt cx="370017" cy="308817"/>
                </a:xfrm>
                <a:grpFill/>
              </p:grpSpPr>
              <p:sp>
                <p:nvSpPr>
                  <p:cNvPr id="385" name="弦 384"/>
                  <p:cNvSpPr/>
                  <p:nvPr/>
                </p:nvSpPr>
                <p:spPr>
                  <a:xfrm flipH="1">
                    <a:off x="8802451" y="2258831"/>
                    <a:ext cx="298529" cy="298529"/>
                  </a:xfrm>
                  <a:prstGeom prst="chord">
                    <a:avLst>
                      <a:gd name="adj1" fmla="val 2700000"/>
                      <a:gd name="adj2" fmla="val 11700419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6" name="弦 385"/>
                  <p:cNvSpPr/>
                  <p:nvPr/>
                </p:nvSpPr>
                <p:spPr>
                  <a:xfrm rot="4500000" flipH="1">
                    <a:off x="8730963" y="2269119"/>
                    <a:ext cx="298529" cy="298529"/>
                  </a:xfrm>
                  <a:prstGeom prst="chord">
                    <a:avLst>
                      <a:gd name="adj1" fmla="val 2700000"/>
                      <a:gd name="adj2" fmla="val 11700419"/>
                    </a:avLst>
                  </a:prstGeom>
                  <a:solidFill>
                    <a:srgbClr val="8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76" name="グループ化 375"/>
              <p:cNvGrpSpPr/>
              <p:nvPr/>
            </p:nvGrpSpPr>
            <p:grpSpPr>
              <a:xfrm>
                <a:off x="8861793" y="2277676"/>
                <a:ext cx="181497" cy="181146"/>
                <a:chOff x="8823861" y="2460025"/>
                <a:chExt cx="327241" cy="326608"/>
              </a:xfrm>
              <a:grpFill/>
            </p:grpSpPr>
            <p:sp>
              <p:nvSpPr>
                <p:cNvPr id="377" name="弦 376"/>
                <p:cNvSpPr/>
                <p:nvPr/>
              </p:nvSpPr>
              <p:spPr>
                <a:xfrm flipH="1">
                  <a:off x="8827115" y="2460025"/>
                  <a:ext cx="298529" cy="298530"/>
                </a:xfrm>
                <a:prstGeom prst="chord">
                  <a:avLst>
                    <a:gd name="adj1" fmla="val 2700000"/>
                    <a:gd name="adj2" fmla="val 1170041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8" name="弦 377"/>
                <p:cNvSpPr/>
                <p:nvPr/>
              </p:nvSpPr>
              <p:spPr>
                <a:xfrm rot="4500000" flipH="1">
                  <a:off x="8823860" y="2467498"/>
                  <a:ext cx="298529" cy="298528"/>
                </a:xfrm>
                <a:prstGeom prst="chord">
                  <a:avLst>
                    <a:gd name="adj1" fmla="val 2700000"/>
                    <a:gd name="adj2" fmla="val 11700419"/>
                  </a:avLst>
                </a:prstGeom>
                <a:solidFill>
                  <a:srgbClr val="8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79" name="グループ化 378"/>
                <p:cNvGrpSpPr/>
                <p:nvPr/>
              </p:nvGrpSpPr>
              <p:grpSpPr>
                <a:xfrm rot="10800000">
                  <a:off x="8840077" y="2485528"/>
                  <a:ext cx="311025" cy="301105"/>
                  <a:chOff x="8719795" y="2196825"/>
                  <a:chExt cx="311025" cy="301105"/>
                </a:xfrm>
                <a:grpFill/>
              </p:grpSpPr>
              <p:sp>
                <p:nvSpPr>
                  <p:cNvPr id="380" name="弦 379"/>
                  <p:cNvSpPr/>
                  <p:nvPr/>
                </p:nvSpPr>
                <p:spPr>
                  <a:xfrm flipH="1">
                    <a:off x="8732289" y="2196825"/>
                    <a:ext cx="298531" cy="298529"/>
                  </a:xfrm>
                  <a:prstGeom prst="chord">
                    <a:avLst>
                      <a:gd name="adj1" fmla="val 2700000"/>
                      <a:gd name="adj2" fmla="val 11700419"/>
                    </a:avLst>
                  </a:prstGeom>
                  <a:solidFill>
                    <a:srgbClr val="8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1" name="弦 380"/>
                  <p:cNvSpPr/>
                  <p:nvPr/>
                </p:nvSpPr>
                <p:spPr>
                  <a:xfrm rot="4500000" flipH="1">
                    <a:off x="8719794" y="2199402"/>
                    <a:ext cx="298529" cy="298528"/>
                  </a:xfrm>
                  <a:prstGeom prst="chord">
                    <a:avLst>
                      <a:gd name="adj1" fmla="val 2700000"/>
                      <a:gd name="adj2" fmla="val 11700419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398" name="グループ化 397"/>
          <p:cNvGrpSpPr/>
          <p:nvPr/>
        </p:nvGrpSpPr>
        <p:grpSpPr>
          <a:xfrm>
            <a:off x="8156665" y="4715149"/>
            <a:ext cx="1156964" cy="1616622"/>
            <a:chOff x="10048472" y="2200610"/>
            <a:chExt cx="1035754" cy="1447256"/>
          </a:xfrm>
        </p:grpSpPr>
        <p:sp>
          <p:nvSpPr>
            <p:cNvPr id="399" name="円柱 398"/>
            <p:cNvSpPr/>
            <p:nvPr/>
          </p:nvSpPr>
          <p:spPr>
            <a:xfrm>
              <a:off x="10098988" y="2436002"/>
              <a:ext cx="934720" cy="1203505"/>
            </a:xfrm>
            <a:prstGeom prst="can">
              <a:avLst>
                <a:gd name="adj" fmla="val 18750"/>
              </a:avLst>
            </a:prstGeom>
            <a:solidFill>
              <a:srgbClr val="FF99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0" name="円柱 399"/>
            <p:cNvSpPr/>
            <p:nvPr/>
          </p:nvSpPr>
          <p:spPr>
            <a:xfrm>
              <a:off x="10057644" y="2357807"/>
              <a:ext cx="1017408" cy="459730"/>
            </a:xfrm>
            <a:prstGeom prst="can">
              <a:avLst>
                <a:gd name="adj" fmla="val 46324"/>
              </a:avLst>
            </a:prstGeom>
            <a:solidFill>
              <a:srgbClr val="FF99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1" name="正方形/長方形 400"/>
            <p:cNvSpPr/>
            <p:nvPr/>
          </p:nvSpPr>
          <p:spPr>
            <a:xfrm rot="5400000">
              <a:off x="10019041" y="3038318"/>
              <a:ext cx="1094615" cy="124476"/>
            </a:xfrm>
            <a:prstGeom prst="rect">
              <a:avLst/>
            </a:prstGeom>
            <a:solidFill>
              <a:srgbClr val="00B05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2" name="正方形/長方形 401"/>
            <p:cNvSpPr/>
            <p:nvPr/>
          </p:nvSpPr>
          <p:spPr>
            <a:xfrm rot="5400000">
              <a:off x="10019041" y="3060940"/>
              <a:ext cx="1094615" cy="79238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3" name="台形 402"/>
            <p:cNvSpPr/>
            <p:nvPr/>
          </p:nvSpPr>
          <p:spPr>
            <a:xfrm>
              <a:off x="10504110" y="2352021"/>
              <a:ext cx="124477" cy="201230"/>
            </a:xfrm>
            <a:prstGeom prst="trapezoid">
              <a:avLst>
                <a:gd name="adj" fmla="val 15817"/>
              </a:avLst>
            </a:prstGeom>
            <a:solidFill>
              <a:srgbClr val="00B05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4" name="台形 403"/>
            <p:cNvSpPr/>
            <p:nvPr/>
          </p:nvSpPr>
          <p:spPr>
            <a:xfrm>
              <a:off x="10526730" y="2352018"/>
              <a:ext cx="79238" cy="201230"/>
            </a:xfrm>
            <a:prstGeom prst="trapezoid">
              <a:avLst>
                <a:gd name="adj" fmla="val 15817"/>
              </a:avLst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05" name="グループ化 404"/>
            <p:cNvGrpSpPr/>
            <p:nvPr/>
          </p:nvGrpSpPr>
          <p:grpSpPr>
            <a:xfrm>
              <a:off x="10048472" y="2427302"/>
              <a:ext cx="1035754" cy="45719"/>
              <a:chOff x="8102884" y="3830854"/>
              <a:chExt cx="1035754" cy="85826"/>
            </a:xfrm>
            <a:solidFill>
              <a:srgbClr val="FF9999"/>
            </a:solidFill>
          </p:grpSpPr>
          <p:sp>
            <p:nvSpPr>
              <p:cNvPr id="411" name="台形 410"/>
              <p:cNvSpPr/>
              <p:nvPr/>
            </p:nvSpPr>
            <p:spPr>
              <a:xfrm>
                <a:off x="8102884" y="3830854"/>
                <a:ext cx="1035754" cy="85826"/>
              </a:xfrm>
              <a:prstGeom prst="trapezoid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2" name="台形 411"/>
              <p:cNvSpPr/>
              <p:nvPr/>
            </p:nvSpPr>
            <p:spPr>
              <a:xfrm>
                <a:off x="8102884" y="3848226"/>
                <a:ext cx="1035754" cy="45719"/>
              </a:xfrm>
              <a:prstGeom prst="trapezoid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06" name="グループ化 405"/>
            <p:cNvGrpSpPr/>
            <p:nvPr/>
          </p:nvGrpSpPr>
          <p:grpSpPr>
            <a:xfrm>
              <a:off x="10392944" y="2200610"/>
              <a:ext cx="395365" cy="230334"/>
              <a:chOff x="10316370" y="2102903"/>
              <a:chExt cx="609209" cy="442224"/>
            </a:xfrm>
          </p:grpSpPr>
          <p:sp>
            <p:nvSpPr>
              <p:cNvPr id="409" name="下カーブ矢印 408"/>
              <p:cNvSpPr/>
              <p:nvPr/>
            </p:nvSpPr>
            <p:spPr>
              <a:xfrm rot="2700000" flipH="1">
                <a:off x="10575336" y="2101718"/>
                <a:ext cx="258261" cy="442224"/>
              </a:xfrm>
              <a:prstGeom prst="curvedDownArrow">
                <a:avLst>
                  <a:gd name="adj1" fmla="val 50000"/>
                  <a:gd name="adj2" fmla="val 50000"/>
                  <a:gd name="adj3" fmla="val 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0" name="下カーブ矢印 409"/>
              <p:cNvSpPr/>
              <p:nvPr/>
            </p:nvSpPr>
            <p:spPr>
              <a:xfrm rot="18900000">
                <a:off x="10316370" y="2102903"/>
                <a:ext cx="258261" cy="442224"/>
              </a:xfrm>
              <a:prstGeom prst="curvedDownArrow">
                <a:avLst>
                  <a:gd name="adj1" fmla="val 50000"/>
                  <a:gd name="adj2" fmla="val 48393"/>
                  <a:gd name="adj3" fmla="val 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07" name="円/楕円 406"/>
            <p:cNvSpPr/>
            <p:nvPr/>
          </p:nvSpPr>
          <p:spPr>
            <a:xfrm>
              <a:off x="10451669" y="2336155"/>
              <a:ext cx="229360" cy="137074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8" name="円/楕円 407"/>
            <p:cNvSpPr/>
            <p:nvPr/>
          </p:nvSpPr>
          <p:spPr>
            <a:xfrm>
              <a:off x="10513907" y="2324928"/>
              <a:ext cx="114680" cy="154960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392055" y="2762113"/>
            <a:ext cx="1060359" cy="1589233"/>
            <a:chOff x="6586163" y="2950674"/>
            <a:chExt cx="901700" cy="1351440"/>
          </a:xfrm>
        </p:grpSpPr>
        <p:sp>
          <p:nvSpPr>
            <p:cNvPr id="3" name="円/楕円 2"/>
            <p:cNvSpPr/>
            <p:nvPr/>
          </p:nvSpPr>
          <p:spPr>
            <a:xfrm>
              <a:off x="6891879" y="4011847"/>
              <a:ext cx="290267" cy="290267"/>
            </a:xfrm>
            <a:prstGeom prst="ellipse">
              <a:avLst/>
            </a:prstGeom>
            <a:gradFill flip="none" rotWithShape="1">
              <a:gsLst>
                <a:gs pos="100000">
                  <a:srgbClr val="FFC000">
                    <a:lumMod val="67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6586163" y="2950674"/>
              <a:ext cx="901700" cy="1129190"/>
              <a:chOff x="6586163" y="2950674"/>
              <a:chExt cx="901700" cy="1129190"/>
            </a:xfrm>
          </p:grpSpPr>
          <p:sp>
            <p:nvSpPr>
              <p:cNvPr id="5" name="円/楕円 4"/>
              <p:cNvSpPr/>
              <p:nvPr/>
            </p:nvSpPr>
            <p:spPr>
              <a:xfrm>
                <a:off x="6586163" y="3822689"/>
                <a:ext cx="901700" cy="257175"/>
              </a:xfrm>
              <a:prstGeom prst="ellipse">
                <a:avLst/>
              </a:prstGeom>
              <a:gradFill flip="none" rotWithShape="1">
                <a:gsLst>
                  <a:gs pos="34000">
                    <a:srgbClr val="FFC000">
                      <a:lumMod val="67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フリーフォーム 5"/>
              <p:cNvSpPr/>
              <p:nvPr/>
            </p:nvSpPr>
            <p:spPr>
              <a:xfrm>
                <a:off x="6659359" y="3052358"/>
                <a:ext cx="764837" cy="959489"/>
              </a:xfrm>
              <a:custGeom>
                <a:avLst/>
                <a:gdLst>
                  <a:gd name="connsiteX0" fmla="*/ 372336 w 764837"/>
                  <a:gd name="connsiteY0" fmla="*/ 0 h 959489"/>
                  <a:gd name="connsiteX1" fmla="*/ 382587 w 764837"/>
                  <a:gd name="connsiteY1" fmla="*/ 30 h 959489"/>
                  <a:gd name="connsiteX2" fmla="*/ 392501 w 764837"/>
                  <a:gd name="connsiteY2" fmla="*/ 1 h 959489"/>
                  <a:gd name="connsiteX3" fmla="*/ 392840 w 764837"/>
                  <a:gd name="connsiteY3" fmla="*/ 62 h 959489"/>
                  <a:gd name="connsiteX4" fmla="*/ 445509 w 764837"/>
                  <a:gd name="connsiteY4" fmla="*/ 217 h 959489"/>
                  <a:gd name="connsiteX5" fmla="*/ 745836 w 764837"/>
                  <a:gd name="connsiteY5" fmla="*/ 233215 h 959489"/>
                  <a:gd name="connsiteX6" fmla="*/ 745835 w 764837"/>
                  <a:gd name="connsiteY6" fmla="*/ 233215 h 959489"/>
                  <a:gd name="connsiteX7" fmla="*/ 755592 w 764837"/>
                  <a:gd name="connsiteY7" fmla="*/ 299164 h 959489"/>
                  <a:gd name="connsiteX8" fmla="*/ 753084 w 764837"/>
                  <a:gd name="connsiteY8" fmla="*/ 330581 h 959489"/>
                  <a:gd name="connsiteX9" fmla="*/ 755594 w 764837"/>
                  <a:gd name="connsiteY9" fmla="*/ 362023 h 959489"/>
                  <a:gd name="connsiteX10" fmla="*/ 745836 w 764837"/>
                  <a:gd name="connsiteY10" fmla="*/ 427971 h 959489"/>
                  <a:gd name="connsiteX11" fmla="*/ 764837 w 764837"/>
                  <a:gd name="connsiteY11" fmla="*/ 900432 h 959489"/>
                  <a:gd name="connsiteX12" fmla="*/ 0 w 764837"/>
                  <a:gd name="connsiteY12" fmla="*/ 900432 h 959489"/>
                  <a:gd name="connsiteX13" fmla="*/ 18999 w 764837"/>
                  <a:gd name="connsiteY13" fmla="*/ 427970 h 959489"/>
                  <a:gd name="connsiteX14" fmla="*/ 9242 w 764837"/>
                  <a:gd name="connsiteY14" fmla="*/ 362022 h 959489"/>
                  <a:gd name="connsiteX15" fmla="*/ 11752 w 764837"/>
                  <a:gd name="connsiteY15" fmla="*/ 330581 h 959489"/>
                  <a:gd name="connsiteX16" fmla="*/ 9244 w 764837"/>
                  <a:gd name="connsiteY16" fmla="*/ 299165 h 959489"/>
                  <a:gd name="connsiteX17" fmla="*/ 19001 w 764837"/>
                  <a:gd name="connsiteY17" fmla="*/ 233217 h 959489"/>
                  <a:gd name="connsiteX18" fmla="*/ 19000 w 764837"/>
                  <a:gd name="connsiteY18" fmla="*/ 233216 h 959489"/>
                  <a:gd name="connsiteX19" fmla="*/ 319328 w 764837"/>
                  <a:gd name="connsiteY19" fmla="*/ 218 h 959489"/>
                  <a:gd name="connsiteX20" fmla="*/ 371985 w 764837"/>
                  <a:gd name="connsiteY20" fmla="*/ 62 h 959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64837" h="959489">
                    <a:moveTo>
                      <a:pt x="372336" y="0"/>
                    </a:moveTo>
                    <a:lnTo>
                      <a:pt x="382587" y="30"/>
                    </a:lnTo>
                    <a:lnTo>
                      <a:pt x="392501" y="1"/>
                    </a:lnTo>
                    <a:lnTo>
                      <a:pt x="392840" y="62"/>
                    </a:lnTo>
                    <a:lnTo>
                      <a:pt x="445509" y="217"/>
                    </a:lnTo>
                    <a:cubicBezTo>
                      <a:pt x="588857" y="13453"/>
                      <a:pt x="710606" y="101737"/>
                      <a:pt x="745836" y="233215"/>
                    </a:cubicBezTo>
                    <a:lnTo>
                      <a:pt x="745835" y="233215"/>
                    </a:lnTo>
                    <a:cubicBezTo>
                      <a:pt x="751706" y="255128"/>
                      <a:pt x="754896" y="277204"/>
                      <a:pt x="755592" y="299164"/>
                    </a:cubicBezTo>
                    <a:lnTo>
                      <a:pt x="753084" y="330581"/>
                    </a:lnTo>
                    <a:lnTo>
                      <a:pt x="755594" y="362023"/>
                    </a:lnTo>
                    <a:cubicBezTo>
                      <a:pt x="754899" y="383983"/>
                      <a:pt x="751708" y="406059"/>
                      <a:pt x="745836" y="427971"/>
                    </a:cubicBezTo>
                    <a:cubicBezTo>
                      <a:pt x="706890" y="573326"/>
                      <a:pt x="713222" y="730814"/>
                      <a:pt x="764837" y="900432"/>
                    </a:cubicBezTo>
                    <a:cubicBezTo>
                      <a:pt x="640530" y="979176"/>
                      <a:pt x="124306" y="979175"/>
                      <a:pt x="0" y="900432"/>
                    </a:cubicBezTo>
                    <a:cubicBezTo>
                      <a:pt x="51614" y="730812"/>
                      <a:pt x="57947" y="573325"/>
                      <a:pt x="18999" y="427970"/>
                    </a:cubicBezTo>
                    <a:cubicBezTo>
                      <a:pt x="13128" y="406057"/>
                      <a:pt x="9937" y="383982"/>
                      <a:pt x="9242" y="362022"/>
                    </a:cubicBezTo>
                    <a:lnTo>
                      <a:pt x="11752" y="330581"/>
                    </a:lnTo>
                    <a:lnTo>
                      <a:pt x="9244" y="299165"/>
                    </a:lnTo>
                    <a:cubicBezTo>
                      <a:pt x="9939" y="277205"/>
                      <a:pt x="13130" y="255129"/>
                      <a:pt x="19001" y="233217"/>
                    </a:cubicBezTo>
                    <a:lnTo>
                      <a:pt x="19000" y="233216"/>
                    </a:lnTo>
                    <a:cubicBezTo>
                      <a:pt x="54229" y="101738"/>
                      <a:pt x="175980" y="13454"/>
                      <a:pt x="319328" y="218"/>
                    </a:cubicBezTo>
                    <a:lnTo>
                      <a:pt x="371985" y="62"/>
                    </a:lnTo>
                    <a:close/>
                  </a:path>
                </a:pathLst>
              </a:custGeom>
              <a:gradFill flip="none" rotWithShape="1">
                <a:gsLst>
                  <a:gs pos="34000">
                    <a:srgbClr val="FFC000">
                      <a:lumMod val="67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円/楕円 6"/>
              <p:cNvSpPr/>
              <p:nvPr/>
            </p:nvSpPr>
            <p:spPr>
              <a:xfrm>
                <a:off x="7189413" y="3162289"/>
                <a:ext cx="104775" cy="104775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フリーフォーム 7"/>
              <p:cNvSpPr/>
              <p:nvPr/>
            </p:nvSpPr>
            <p:spPr>
              <a:xfrm>
                <a:off x="6935242" y="2950674"/>
                <a:ext cx="203372" cy="147001"/>
              </a:xfrm>
              <a:custGeom>
                <a:avLst/>
                <a:gdLst>
                  <a:gd name="connsiteX0" fmla="*/ 101686 w 203372"/>
                  <a:gd name="connsiteY0" fmla="*/ 0 h 147001"/>
                  <a:gd name="connsiteX1" fmla="*/ 203372 w 203372"/>
                  <a:gd name="connsiteY1" fmla="*/ 101685 h 147001"/>
                  <a:gd name="connsiteX2" fmla="*/ 195381 w 203372"/>
                  <a:gd name="connsiteY2" fmla="*/ 141265 h 147001"/>
                  <a:gd name="connsiteX3" fmla="*/ 191514 w 203372"/>
                  <a:gd name="connsiteY3" fmla="*/ 147001 h 147001"/>
                  <a:gd name="connsiteX4" fmla="*/ 182771 w 203372"/>
                  <a:gd name="connsiteY4" fmla="*/ 144390 h 147001"/>
                  <a:gd name="connsiteX5" fmla="*/ 157928 w 203372"/>
                  <a:gd name="connsiteY5" fmla="*/ 142169 h 147001"/>
                  <a:gd name="connsiteX6" fmla="*/ 166705 w 203372"/>
                  <a:gd name="connsiteY6" fmla="*/ 129151 h 147001"/>
                  <a:gd name="connsiteX7" fmla="*/ 172250 w 203372"/>
                  <a:gd name="connsiteY7" fmla="*/ 101685 h 147001"/>
                  <a:gd name="connsiteX8" fmla="*/ 101686 w 203372"/>
                  <a:gd name="connsiteY8" fmla="*/ 31122 h 147001"/>
                  <a:gd name="connsiteX9" fmla="*/ 31122 w 203372"/>
                  <a:gd name="connsiteY9" fmla="*/ 101685 h 147001"/>
                  <a:gd name="connsiteX10" fmla="*/ 36668 w 203372"/>
                  <a:gd name="connsiteY10" fmla="*/ 129151 h 147001"/>
                  <a:gd name="connsiteX11" fmla="*/ 44988 w 203372"/>
                  <a:gd name="connsiteY11" fmla="*/ 141492 h 147001"/>
                  <a:gd name="connsiteX12" fmla="*/ 12580 w 203372"/>
                  <a:gd name="connsiteY12" fmla="*/ 144390 h 147001"/>
                  <a:gd name="connsiteX13" fmla="*/ 10514 w 203372"/>
                  <a:gd name="connsiteY13" fmla="*/ 145007 h 147001"/>
                  <a:gd name="connsiteX14" fmla="*/ 7991 w 203372"/>
                  <a:gd name="connsiteY14" fmla="*/ 141265 h 147001"/>
                  <a:gd name="connsiteX15" fmla="*/ 0 w 203372"/>
                  <a:gd name="connsiteY15" fmla="*/ 101685 h 147001"/>
                  <a:gd name="connsiteX16" fmla="*/ 101686 w 203372"/>
                  <a:gd name="connsiteY16" fmla="*/ 0 h 147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3372" h="147001">
                    <a:moveTo>
                      <a:pt x="101686" y="0"/>
                    </a:moveTo>
                    <a:cubicBezTo>
                      <a:pt x="157846" y="0"/>
                      <a:pt x="203372" y="45526"/>
                      <a:pt x="203372" y="101685"/>
                    </a:cubicBezTo>
                    <a:cubicBezTo>
                      <a:pt x="203372" y="115725"/>
                      <a:pt x="200527" y="129100"/>
                      <a:pt x="195381" y="141265"/>
                    </a:cubicBezTo>
                    <a:lnTo>
                      <a:pt x="191514" y="147001"/>
                    </a:lnTo>
                    <a:lnTo>
                      <a:pt x="182771" y="144390"/>
                    </a:lnTo>
                    <a:lnTo>
                      <a:pt x="157928" y="142169"/>
                    </a:lnTo>
                    <a:lnTo>
                      <a:pt x="166705" y="129151"/>
                    </a:lnTo>
                    <a:cubicBezTo>
                      <a:pt x="170276" y="120709"/>
                      <a:pt x="172250" y="111428"/>
                      <a:pt x="172250" y="101685"/>
                    </a:cubicBezTo>
                    <a:cubicBezTo>
                      <a:pt x="172250" y="62714"/>
                      <a:pt x="140657" y="31122"/>
                      <a:pt x="101686" y="31122"/>
                    </a:cubicBezTo>
                    <a:cubicBezTo>
                      <a:pt x="62715" y="31122"/>
                      <a:pt x="31122" y="62714"/>
                      <a:pt x="31122" y="101685"/>
                    </a:cubicBezTo>
                    <a:cubicBezTo>
                      <a:pt x="31122" y="111428"/>
                      <a:pt x="33097" y="120709"/>
                      <a:pt x="36668" y="129151"/>
                    </a:cubicBezTo>
                    <a:lnTo>
                      <a:pt x="44988" y="141492"/>
                    </a:lnTo>
                    <a:lnTo>
                      <a:pt x="12580" y="144390"/>
                    </a:lnTo>
                    <a:lnTo>
                      <a:pt x="10514" y="145007"/>
                    </a:lnTo>
                    <a:lnTo>
                      <a:pt x="7991" y="141265"/>
                    </a:lnTo>
                    <a:cubicBezTo>
                      <a:pt x="2846" y="129100"/>
                      <a:pt x="0" y="115725"/>
                      <a:pt x="0" y="101685"/>
                    </a:cubicBezTo>
                    <a:cubicBezTo>
                      <a:pt x="0" y="45526"/>
                      <a:pt x="45526" y="0"/>
                      <a:pt x="101686" y="0"/>
                    </a:cubicBezTo>
                    <a:close/>
                  </a:path>
                </a:pathLst>
              </a:custGeom>
              <a:gradFill flip="none" rotWithShape="1">
                <a:gsLst>
                  <a:gs pos="34000">
                    <a:srgbClr val="FFC000">
                      <a:lumMod val="67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5870104" y="2988560"/>
            <a:ext cx="1729182" cy="1088038"/>
            <a:chOff x="5870104" y="2988560"/>
            <a:chExt cx="1729182" cy="1088038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5870104" y="2988560"/>
              <a:ext cx="1729182" cy="1088038"/>
              <a:chOff x="6772742" y="565064"/>
              <a:chExt cx="3209201" cy="2019300"/>
            </a:xfrm>
          </p:grpSpPr>
          <p:grpSp>
            <p:nvGrpSpPr>
              <p:cNvPr id="13" name="グループ化 12"/>
              <p:cNvGrpSpPr/>
              <p:nvPr/>
            </p:nvGrpSpPr>
            <p:grpSpPr>
              <a:xfrm rot="19800000">
                <a:off x="8023603" y="565064"/>
                <a:ext cx="1958340" cy="2019300"/>
                <a:chOff x="5570220" y="1333500"/>
                <a:chExt cx="1958340" cy="2019300"/>
              </a:xfrm>
              <a:solidFill>
                <a:srgbClr val="FFFF00"/>
              </a:solidFill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5570220" y="2583180"/>
                  <a:ext cx="1958340" cy="769620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rgbClr val="FFC000">
                        <a:lumMod val="67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ドーナツ 19"/>
                <p:cNvSpPr/>
                <p:nvPr/>
              </p:nvSpPr>
              <p:spPr>
                <a:xfrm>
                  <a:off x="6309360" y="1333500"/>
                  <a:ext cx="472440" cy="472440"/>
                </a:xfrm>
                <a:prstGeom prst="donut">
                  <a:avLst/>
                </a:prstGeom>
                <a:gradFill flip="none" rotWithShape="1">
                  <a:gsLst>
                    <a:gs pos="34000">
                      <a:srgbClr val="FFC000">
                        <a:lumMod val="67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円/楕円 5"/>
                <p:cNvSpPr/>
                <p:nvPr/>
              </p:nvSpPr>
              <p:spPr>
                <a:xfrm>
                  <a:off x="5669280" y="1569720"/>
                  <a:ext cx="1760220" cy="1398270"/>
                </a:xfrm>
                <a:custGeom>
                  <a:avLst/>
                  <a:gdLst>
                    <a:gd name="connsiteX0" fmla="*/ 0 w 1821180"/>
                    <a:gd name="connsiteY0" fmla="*/ 910590 h 1821180"/>
                    <a:gd name="connsiteX1" fmla="*/ 910590 w 1821180"/>
                    <a:gd name="connsiteY1" fmla="*/ 0 h 1821180"/>
                    <a:gd name="connsiteX2" fmla="*/ 1821180 w 1821180"/>
                    <a:gd name="connsiteY2" fmla="*/ 910590 h 1821180"/>
                    <a:gd name="connsiteX3" fmla="*/ 910590 w 1821180"/>
                    <a:gd name="connsiteY3" fmla="*/ 1821180 h 1821180"/>
                    <a:gd name="connsiteX4" fmla="*/ 0 w 1821180"/>
                    <a:gd name="connsiteY4" fmla="*/ 910590 h 1821180"/>
                    <a:gd name="connsiteX0" fmla="*/ 0 w 1821180"/>
                    <a:gd name="connsiteY0" fmla="*/ 910590 h 1024413"/>
                    <a:gd name="connsiteX1" fmla="*/ 910590 w 1821180"/>
                    <a:gd name="connsiteY1" fmla="*/ 0 h 1024413"/>
                    <a:gd name="connsiteX2" fmla="*/ 1821180 w 1821180"/>
                    <a:gd name="connsiteY2" fmla="*/ 910590 h 1024413"/>
                    <a:gd name="connsiteX3" fmla="*/ 0 w 1821180"/>
                    <a:gd name="connsiteY3" fmla="*/ 910590 h 1024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21180" h="1024413">
                      <a:moveTo>
                        <a:pt x="0" y="910590"/>
                      </a:moveTo>
                      <a:cubicBezTo>
                        <a:pt x="0" y="407685"/>
                        <a:pt x="407685" y="0"/>
                        <a:pt x="910590" y="0"/>
                      </a:cubicBezTo>
                      <a:cubicBezTo>
                        <a:pt x="1413495" y="0"/>
                        <a:pt x="1821180" y="407685"/>
                        <a:pt x="1821180" y="910590"/>
                      </a:cubicBezTo>
                      <a:cubicBezTo>
                        <a:pt x="1669415" y="1062355"/>
                        <a:pt x="151765" y="1062355"/>
                        <a:pt x="0" y="91059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" name="ドーナツ 13"/>
              <p:cNvSpPr/>
              <p:nvPr/>
            </p:nvSpPr>
            <p:spPr>
              <a:xfrm rot="1800000">
                <a:off x="8211527" y="666752"/>
                <a:ext cx="472440" cy="472440"/>
              </a:xfrm>
              <a:prstGeom prst="donut">
                <a:avLst/>
              </a:prstGeom>
              <a:gradFill flip="none" rotWithShape="1">
                <a:gsLst>
                  <a:gs pos="34000">
                    <a:srgbClr val="FFC000">
                      <a:lumMod val="67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円/楕円 5"/>
              <p:cNvSpPr/>
              <p:nvPr/>
            </p:nvSpPr>
            <p:spPr>
              <a:xfrm rot="1800000">
                <a:off x="7221370" y="811211"/>
                <a:ext cx="1760220" cy="1398270"/>
              </a:xfrm>
              <a:custGeom>
                <a:avLst/>
                <a:gdLst>
                  <a:gd name="connsiteX0" fmla="*/ 0 w 1821180"/>
                  <a:gd name="connsiteY0" fmla="*/ 910590 h 1821180"/>
                  <a:gd name="connsiteX1" fmla="*/ 910590 w 1821180"/>
                  <a:gd name="connsiteY1" fmla="*/ 0 h 1821180"/>
                  <a:gd name="connsiteX2" fmla="*/ 1821180 w 1821180"/>
                  <a:gd name="connsiteY2" fmla="*/ 910590 h 1821180"/>
                  <a:gd name="connsiteX3" fmla="*/ 910590 w 1821180"/>
                  <a:gd name="connsiteY3" fmla="*/ 1821180 h 1821180"/>
                  <a:gd name="connsiteX4" fmla="*/ 0 w 1821180"/>
                  <a:gd name="connsiteY4" fmla="*/ 910590 h 1821180"/>
                  <a:gd name="connsiteX0" fmla="*/ 0 w 1821180"/>
                  <a:gd name="connsiteY0" fmla="*/ 910590 h 1024413"/>
                  <a:gd name="connsiteX1" fmla="*/ 910590 w 1821180"/>
                  <a:gd name="connsiteY1" fmla="*/ 0 h 1024413"/>
                  <a:gd name="connsiteX2" fmla="*/ 1821180 w 1821180"/>
                  <a:gd name="connsiteY2" fmla="*/ 910590 h 1024413"/>
                  <a:gd name="connsiteX3" fmla="*/ 0 w 1821180"/>
                  <a:gd name="connsiteY3" fmla="*/ 910590 h 1024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21180" h="1024413">
                    <a:moveTo>
                      <a:pt x="0" y="910590"/>
                    </a:moveTo>
                    <a:cubicBezTo>
                      <a:pt x="0" y="407685"/>
                      <a:pt x="407685" y="0"/>
                      <a:pt x="910590" y="0"/>
                    </a:cubicBezTo>
                    <a:cubicBezTo>
                      <a:pt x="1413495" y="0"/>
                      <a:pt x="1821180" y="407685"/>
                      <a:pt x="1821180" y="910590"/>
                    </a:cubicBezTo>
                    <a:cubicBezTo>
                      <a:pt x="1669415" y="1062355"/>
                      <a:pt x="151765" y="1062355"/>
                      <a:pt x="0" y="91059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67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円/楕円 15"/>
              <p:cNvSpPr/>
              <p:nvPr/>
            </p:nvSpPr>
            <p:spPr>
              <a:xfrm rot="1800000">
                <a:off x="6772742" y="1731004"/>
                <a:ext cx="1958340" cy="769620"/>
              </a:xfrm>
              <a:prstGeom prst="ellipse">
                <a:avLst/>
              </a:prstGeom>
              <a:gradFill flip="none" rotWithShape="1">
                <a:gsLst>
                  <a:gs pos="48000">
                    <a:srgbClr val="FFC000">
                      <a:lumMod val="67000"/>
                    </a:srgbClr>
                  </a:gs>
                  <a:gs pos="0">
                    <a:srgbClr val="FFC000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円/楕円 16"/>
              <p:cNvSpPr/>
              <p:nvPr/>
            </p:nvSpPr>
            <p:spPr>
              <a:xfrm rot="1800000">
                <a:off x="7582877" y="1672333"/>
                <a:ext cx="533400" cy="5334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C000">
                      <a:lumMod val="67000"/>
                    </a:srgbClr>
                  </a:gs>
                  <a:gs pos="0">
                    <a:srgbClr val="FFC000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フリーフォーム 17"/>
              <p:cNvSpPr/>
              <p:nvPr/>
            </p:nvSpPr>
            <p:spPr>
              <a:xfrm rot="1800000">
                <a:off x="6948392" y="1473271"/>
                <a:ext cx="1958340" cy="676617"/>
              </a:xfrm>
              <a:custGeom>
                <a:avLst/>
                <a:gdLst>
                  <a:gd name="connsiteX0" fmla="*/ 979170 w 1958340"/>
                  <a:gd name="connsiteY0" fmla="*/ 0 h 676617"/>
                  <a:gd name="connsiteX1" fmla="*/ 1958340 w 1958340"/>
                  <a:gd name="connsiteY1" fmla="*/ 675217 h 676617"/>
                  <a:gd name="connsiteX2" fmla="*/ 1955007 w 1958340"/>
                  <a:gd name="connsiteY2" fmla="*/ 676617 h 676617"/>
                  <a:gd name="connsiteX3" fmla="*/ 1938447 w 1958340"/>
                  <a:gd name="connsiteY3" fmla="*/ 612057 h 676617"/>
                  <a:gd name="connsiteX4" fmla="*/ 979170 w 1958340"/>
                  <a:gd name="connsiteY4" fmla="*/ 304800 h 676617"/>
                  <a:gd name="connsiteX5" fmla="*/ 19894 w 1958340"/>
                  <a:gd name="connsiteY5" fmla="*/ 612057 h 676617"/>
                  <a:gd name="connsiteX6" fmla="*/ 3333 w 1958340"/>
                  <a:gd name="connsiteY6" fmla="*/ 676617 h 676617"/>
                  <a:gd name="connsiteX7" fmla="*/ 0 w 1958340"/>
                  <a:gd name="connsiteY7" fmla="*/ 675217 h 676617"/>
                  <a:gd name="connsiteX8" fmla="*/ 979170 w 1958340"/>
                  <a:gd name="connsiteY8" fmla="*/ 0 h 67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8340" h="676617">
                    <a:moveTo>
                      <a:pt x="979170" y="0"/>
                    </a:moveTo>
                    <a:cubicBezTo>
                      <a:pt x="1519951" y="0"/>
                      <a:pt x="1958340" y="302305"/>
                      <a:pt x="1958340" y="675217"/>
                    </a:cubicBezTo>
                    <a:lnTo>
                      <a:pt x="1955007" y="676617"/>
                    </a:lnTo>
                    <a:lnTo>
                      <a:pt x="1938447" y="612057"/>
                    </a:lnTo>
                    <a:cubicBezTo>
                      <a:pt x="1847143" y="436706"/>
                      <a:pt x="1452354" y="304800"/>
                      <a:pt x="979170" y="304800"/>
                    </a:cubicBezTo>
                    <a:cubicBezTo>
                      <a:pt x="505987" y="304800"/>
                      <a:pt x="111197" y="436706"/>
                      <a:pt x="19894" y="612057"/>
                    </a:cubicBezTo>
                    <a:lnTo>
                      <a:pt x="3333" y="676617"/>
                    </a:lnTo>
                    <a:lnTo>
                      <a:pt x="0" y="675217"/>
                    </a:lnTo>
                    <a:cubicBezTo>
                      <a:pt x="0" y="302305"/>
                      <a:pt x="438389" y="0"/>
                      <a:pt x="979170" y="0"/>
                    </a:cubicBezTo>
                    <a:close/>
                  </a:path>
                </a:pathLst>
              </a:custGeom>
              <a:gradFill flip="none" rotWithShape="1">
                <a:gsLst>
                  <a:gs pos="34000">
                    <a:srgbClr val="FFC000">
                      <a:lumMod val="67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" name="円/楕円 10"/>
            <p:cNvSpPr/>
            <p:nvPr/>
          </p:nvSpPr>
          <p:spPr bwMode="auto">
            <a:xfrm>
              <a:off x="7118385" y="3201362"/>
              <a:ext cx="133423" cy="1334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11"/>
            <p:cNvSpPr/>
            <p:nvPr/>
          </p:nvSpPr>
          <p:spPr bwMode="auto">
            <a:xfrm>
              <a:off x="6469143" y="3174721"/>
              <a:ext cx="133423" cy="1334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7975250" y="3028545"/>
            <a:ext cx="1481862" cy="1091182"/>
            <a:chOff x="7975250" y="3028545"/>
            <a:chExt cx="1481862" cy="1091182"/>
          </a:xfrm>
        </p:grpSpPr>
        <p:grpSp>
          <p:nvGrpSpPr>
            <p:cNvPr id="23" name="グループ化 22"/>
            <p:cNvGrpSpPr/>
            <p:nvPr/>
          </p:nvGrpSpPr>
          <p:grpSpPr>
            <a:xfrm>
              <a:off x="7975250" y="3028545"/>
              <a:ext cx="1481862" cy="1091182"/>
              <a:chOff x="7803090" y="3422928"/>
              <a:chExt cx="2460589" cy="1811878"/>
            </a:xfrm>
          </p:grpSpPr>
          <p:sp>
            <p:nvSpPr>
              <p:cNvPr id="26" name="円/楕円 25"/>
              <p:cNvSpPr/>
              <p:nvPr/>
            </p:nvSpPr>
            <p:spPr>
              <a:xfrm rot="1800000">
                <a:off x="8035596" y="4785069"/>
                <a:ext cx="449737" cy="44973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C000">
                      <a:lumMod val="67000"/>
                    </a:srgbClr>
                  </a:gs>
                  <a:gs pos="0">
                    <a:srgbClr val="FFC000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円/楕円 26"/>
              <p:cNvSpPr/>
              <p:nvPr/>
            </p:nvSpPr>
            <p:spPr>
              <a:xfrm rot="19800000">
                <a:off x="9581435" y="4714865"/>
                <a:ext cx="449737" cy="44973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C000">
                      <a:lumMod val="67000"/>
                    </a:srgbClr>
                  </a:gs>
                  <a:gs pos="0">
                    <a:srgbClr val="FFC000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8" name="グループ化 27"/>
              <p:cNvGrpSpPr/>
              <p:nvPr/>
            </p:nvGrpSpPr>
            <p:grpSpPr>
              <a:xfrm>
                <a:off x="7803090" y="3422928"/>
                <a:ext cx="2460589" cy="1748182"/>
                <a:chOff x="7803090" y="3422928"/>
                <a:chExt cx="2460589" cy="1748182"/>
              </a:xfrm>
            </p:grpSpPr>
            <p:grpSp>
              <p:nvGrpSpPr>
                <p:cNvPr id="29" name="グループ化 28"/>
                <p:cNvGrpSpPr/>
                <p:nvPr/>
              </p:nvGrpSpPr>
              <p:grpSpPr>
                <a:xfrm rot="1800000">
                  <a:off x="7803090" y="3493132"/>
                  <a:ext cx="1697426" cy="1677978"/>
                  <a:chOff x="1477574" y="754743"/>
                  <a:chExt cx="4052369" cy="4005939"/>
                </a:xfrm>
                <a:solidFill>
                  <a:srgbClr val="FFFF00"/>
                </a:solidFill>
              </p:grpSpPr>
              <p:sp>
                <p:nvSpPr>
                  <p:cNvPr id="34" name="フリーフォーム 33"/>
                  <p:cNvSpPr/>
                  <p:nvPr/>
                </p:nvSpPr>
                <p:spPr>
                  <a:xfrm>
                    <a:off x="1863011" y="1262743"/>
                    <a:ext cx="3282931" cy="3004456"/>
                  </a:xfrm>
                  <a:custGeom>
                    <a:avLst/>
                    <a:gdLst>
                      <a:gd name="connsiteX0" fmla="*/ 1640749 w 3282931"/>
                      <a:gd name="connsiteY0" fmla="*/ 0 h 3004456"/>
                      <a:gd name="connsiteX1" fmla="*/ 2839023 w 3282931"/>
                      <a:gd name="connsiteY1" fmla="*/ 691445 h 3004456"/>
                      <a:gd name="connsiteX2" fmla="*/ 2858292 w 3282931"/>
                      <a:gd name="connsiteY2" fmla="*/ 737277 h 3004456"/>
                      <a:gd name="connsiteX3" fmla="*/ 2868914 w 3282931"/>
                      <a:gd name="connsiteY3" fmla="*/ 759997 h 3004456"/>
                      <a:gd name="connsiteX4" fmla="*/ 2871483 w 3282931"/>
                      <a:gd name="connsiteY4" fmla="*/ 768651 h 3004456"/>
                      <a:gd name="connsiteX5" fmla="*/ 2882753 w 3282931"/>
                      <a:gd name="connsiteY5" fmla="*/ 795458 h 3004456"/>
                      <a:gd name="connsiteX6" fmla="*/ 2914799 w 3282931"/>
                      <a:gd name="connsiteY6" fmla="*/ 903954 h 3004456"/>
                      <a:gd name="connsiteX7" fmla="*/ 2919355 w 3282931"/>
                      <a:gd name="connsiteY7" fmla="*/ 929943 h 3004456"/>
                      <a:gd name="connsiteX8" fmla="*/ 2919874 w 3282931"/>
                      <a:gd name="connsiteY8" fmla="*/ 931691 h 3004456"/>
                      <a:gd name="connsiteX9" fmla="*/ 2920882 w 3282931"/>
                      <a:gd name="connsiteY9" fmla="*/ 938654 h 3004456"/>
                      <a:gd name="connsiteX10" fmla="*/ 2934506 w 3282931"/>
                      <a:gd name="connsiteY10" fmla="*/ 1016363 h 3004456"/>
                      <a:gd name="connsiteX11" fmla="*/ 2936090 w 3282931"/>
                      <a:gd name="connsiteY11" fmla="*/ 1043673 h 3004456"/>
                      <a:gd name="connsiteX12" fmla="*/ 2946751 w 3282931"/>
                      <a:gd name="connsiteY12" fmla="*/ 1117290 h 3004456"/>
                      <a:gd name="connsiteX13" fmla="*/ 3276719 w 3282931"/>
                      <a:gd name="connsiteY13" fmla="*/ 2560850 h 3004456"/>
                      <a:gd name="connsiteX14" fmla="*/ 3282931 w 3282931"/>
                      <a:gd name="connsiteY14" fmla="*/ 2564703 h 3004456"/>
                      <a:gd name="connsiteX15" fmla="*/ 3191796 w 3282931"/>
                      <a:gd name="connsiteY15" fmla="*/ 2621648 h 3004456"/>
                      <a:gd name="connsiteX16" fmla="*/ 1640747 w 3282931"/>
                      <a:gd name="connsiteY16" fmla="*/ 3004456 h 3004456"/>
                      <a:gd name="connsiteX17" fmla="*/ 89698 w 3282931"/>
                      <a:gd name="connsiteY17" fmla="*/ 2621648 h 3004456"/>
                      <a:gd name="connsiteX18" fmla="*/ 0 w 3282931"/>
                      <a:gd name="connsiteY18" fmla="*/ 2565601 h 3004456"/>
                      <a:gd name="connsiteX19" fmla="*/ 7658 w 3282931"/>
                      <a:gd name="connsiteY19" fmla="*/ 2560850 h 3004456"/>
                      <a:gd name="connsiteX20" fmla="*/ 337627 w 3282931"/>
                      <a:gd name="connsiteY20" fmla="*/ 1117290 h 3004456"/>
                      <a:gd name="connsiteX21" fmla="*/ 343484 w 3282931"/>
                      <a:gd name="connsiteY21" fmla="*/ 1076841 h 3004456"/>
                      <a:gd name="connsiteX22" fmla="*/ 346992 w 3282931"/>
                      <a:gd name="connsiteY22" fmla="*/ 1016363 h 3004456"/>
                      <a:gd name="connsiteX23" fmla="*/ 1640749 w 3282931"/>
                      <a:gd name="connsiteY23" fmla="*/ 0 h 3004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3282931" h="3004456">
                        <a:moveTo>
                          <a:pt x="1640749" y="0"/>
                        </a:moveTo>
                        <a:cubicBezTo>
                          <a:pt x="2179422" y="0"/>
                          <a:pt x="2641600" y="285111"/>
                          <a:pt x="2839023" y="691445"/>
                        </a:cubicBezTo>
                        <a:lnTo>
                          <a:pt x="2858292" y="737277"/>
                        </a:lnTo>
                        <a:lnTo>
                          <a:pt x="2868914" y="759997"/>
                        </a:lnTo>
                        <a:lnTo>
                          <a:pt x="2871483" y="768651"/>
                        </a:lnTo>
                        <a:lnTo>
                          <a:pt x="2882753" y="795458"/>
                        </a:lnTo>
                        <a:cubicBezTo>
                          <a:pt x="2895419" y="830908"/>
                          <a:pt x="2906137" y="867105"/>
                          <a:pt x="2914799" y="903954"/>
                        </a:cubicBezTo>
                        <a:lnTo>
                          <a:pt x="2919355" y="929943"/>
                        </a:lnTo>
                        <a:lnTo>
                          <a:pt x="2919874" y="931691"/>
                        </a:lnTo>
                        <a:lnTo>
                          <a:pt x="2920882" y="938654"/>
                        </a:lnTo>
                        <a:lnTo>
                          <a:pt x="2934506" y="1016363"/>
                        </a:lnTo>
                        <a:lnTo>
                          <a:pt x="2936090" y="1043673"/>
                        </a:lnTo>
                        <a:lnTo>
                          <a:pt x="2946751" y="1117290"/>
                        </a:lnTo>
                        <a:cubicBezTo>
                          <a:pt x="2994174" y="1634599"/>
                          <a:pt x="2864942" y="2253901"/>
                          <a:pt x="3276719" y="2560850"/>
                        </a:cubicBezTo>
                        <a:lnTo>
                          <a:pt x="3282931" y="2564703"/>
                        </a:lnTo>
                        <a:lnTo>
                          <a:pt x="3191796" y="2621648"/>
                        </a:lnTo>
                        <a:cubicBezTo>
                          <a:pt x="2770297" y="2860796"/>
                          <a:pt x="2229925" y="3004456"/>
                          <a:pt x="1640747" y="3004456"/>
                        </a:cubicBezTo>
                        <a:cubicBezTo>
                          <a:pt x="1051570" y="3004456"/>
                          <a:pt x="511198" y="2860796"/>
                          <a:pt x="89698" y="2621648"/>
                        </a:cubicBezTo>
                        <a:lnTo>
                          <a:pt x="0" y="2565601"/>
                        </a:lnTo>
                        <a:lnTo>
                          <a:pt x="7658" y="2560850"/>
                        </a:lnTo>
                        <a:cubicBezTo>
                          <a:pt x="419436" y="2253901"/>
                          <a:pt x="290203" y="1634599"/>
                          <a:pt x="337627" y="1117290"/>
                        </a:cubicBezTo>
                        <a:lnTo>
                          <a:pt x="343484" y="1076841"/>
                        </a:lnTo>
                        <a:lnTo>
                          <a:pt x="346992" y="1016363"/>
                        </a:lnTo>
                        <a:cubicBezTo>
                          <a:pt x="413589" y="445487"/>
                          <a:pt x="967409" y="0"/>
                          <a:pt x="1640749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67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" name="フリーフォーム 34"/>
                  <p:cNvSpPr/>
                  <p:nvPr/>
                </p:nvSpPr>
                <p:spPr>
                  <a:xfrm>
                    <a:off x="1477574" y="3827446"/>
                    <a:ext cx="4052369" cy="933236"/>
                  </a:xfrm>
                  <a:custGeom>
                    <a:avLst/>
                    <a:gdLst>
                      <a:gd name="connsiteX0" fmla="*/ 3668368 w 4052369"/>
                      <a:gd name="connsiteY0" fmla="*/ 0 h 933236"/>
                      <a:gd name="connsiteX1" fmla="*/ 3767112 w 4052369"/>
                      <a:gd name="connsiteY1" fmla="*/ 61248 h 933236"/>
                      <a:gd name="connsiteX2" fmla="*/ 4042486 w 4052369"/>
                      <a:gd name="connsiteY2" fmla="*/ 153655 h 933236"/>
                      <a:gd name="connsiteX3" fmla="*/ 4024440 w 4052369"/>
                      <a:gd name="connsiteY3" fmla="*/ 164074 h 933236"/>
                      <a:gd name="connsiteX4" fmla="*/ 4052369 w 4052369"/>
                      <a:gd name="connsiteY4" fmla="*/ 172044 h 933236"/>
                      <a:gd name="connsiteX5" fmla="*/ 2026185 w 4052369"/>
                      <a:gd name="connsiteY5" fmla="*/ 933236 h 933236"/>
                      <a:gd name="connsiteX6" fmla="*/ 0 w 4052369"/>
                      <a:gd name="connsiteY6" fmla="*/ 172044 h 933236"/>
                      <a:gd name="connsiteX7" fmla="*/ 29858 w 4052369"/>
                      <a:gd name="connsiteY7" fmla="*/ 163524 h 933236"/>
                      <a:gd name="connsiteX8" fmla="*/ 12765 w 4052369"/>
                      <a:gd name="connsiteY8" fmla="*/ 153655 h 933236"/>
                      <a:gd name="connsiteX9" fmla="*/ 288139 w 4052369"/>
                      <a:gd name="connsiteY9" fmla="*/ 61248 h 933236"/>
                      <a:gd name="connsiteX10" fmla="*/ 385437 w 4052369"/>
                      <a:gd name="connsiteY10" fmla="*/ 898 h 933236"/>
                      <a:gd name="connsiteX11" fmla="*/ 475135 w 4052369"/>
                      <a:gd name="connsiteY11" fmla="*/ 56945 h 933236"/>
                      <a:gd name="connsiteX12" fmla="*/ 2026184 w 4052369"/>
                      <a:gd name="connsiteY12" fmla="*/ 439753 h 933236"/>
                      <a:gd name="connsiteX13" fmla="*/ 3577233 w 4052369"/>
                      <a:gd name="connsiteY13" fmla="*/ 56945 h 933236"/>
                      <a:gd name="connsiteX14" fmla="*/ 3668368 w 4052369"/>
                      <a:gd name="connsiteY14" fmla="*/ 0 h 933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052369" h="933236">
                        <a:moveTo>
                          <a:pt x="3668368" y="0"/>
                        </a:moveTo>
                        <a:lnTo>
                          <a:pt x="3767112" y="61248"/>
                        </a:lnTo>
                        <a:cubicBezTo>
                          <a:pt x="3843921" y="100701"/>
                          <a:pt x="3934841" y="132006"/>
                          <a:pt x="4042486" y="153655"/>
                        </a:cubicBezTo>
                        <a:lnTo>
                          <a:pt x="4024440" y="164074"/>
                        </a:lnTo>
                        <a:lnTo>
                          <a:pt x="4052369" y="172044"/>
                        </a:lnTo>
                        <a:cubicBezTo>
                          <a:pt x="4052369" y="592438"/>
                          <a:pt x="3145215" y="933236"/>
                          <a:pt x="2026185" y="933236"/>
                        </a:cubicBezTo>
                        <a:cubicBezTo>
                          <a:pt x="907154" y="933236"/>
                          <a:pt x="0" y="592438"/>
                          <a:pt x="0" y="172044"/>
                        </a:cubicBezTo>
                        <a:lnTo>
                          <a:pt x="29858" y="163524"/>
                        </a:lnTo>
                        <a:lnTo>
                          <a:pt x="12765" y="153655"/>
                        </a:lnTo>
                        <a:cubicBezTo>
                          <a:pt x="120410" y="132006"/>
                          <a:pt x="211331" y="100701"/>
                          <a:pt x="288139" y="61248"/>
                        </a:cubicBezTo>
                        <a:lnTo>
                          <a:pt x="385437" y="898"/>
                        </a:lnTo>
                        <a:lnTo>
                          <a:pt x="475135" y="56945"/>
                        </a:lnTo>
                        <a:cubicBezTo>
                          <a:pt x="896635" y="296093"/>
                          <a:pt x="1437007" y="439753"/>
                          <a:pt x="2026184" y="439753"/>
                        </a:cubicBezTo>
                        <a:cubicBezTo>
                          <a:pt x="2615362" y="439753"/>
                          <a:pt x="3155734" y="296093"/>
                          <a:pt x="3577233" y="56945"/>
                        </a:cubicBezTo>
                        <a:lnTo>
                          <a:pt x="3668368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34000">
                        <a:srgbClr val="FFC000">
                          <a:lumMod val="67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フリーフォーム 35"/>
                  <p:cNvSpPr/>
                  <p:nvPr/>
                </p:nvSpPr>
                <p:spPr>
                  <a:xfrm>
                    <a:off x="3155415" y="754743"/>
                    <a:ext cx="696686" cy="575328"/>
                  </a:xfrm>
                  <a:custGeom>
                    <a:avLst/>
                    <a:gdLst>
                      <a:gd name="connsiteX0" fmla="*/ 348343 w 696686"/>
                      <a:gd name="connsiteY0" fmla="*/ 0 h 575328"/>
                      <a:gd name="connsiteX1" fmla="*/ 696686 w 696686"/>
                      <a:gd name="connsiteY1" fmla="*/ 348343 h 575328"/>
                      <a:gd name="connsiteX2" fmla="*/ 637195 w 696686"/>
                      <a:gd name="connsiteY2" fmla="*/ 543105 h 575328"/>
                      <a:gd name="connsiteX3" fmla="*/ 610608 w 696686"/>
                      <a:gd name="connsiteY3" fmla="*/ 575328 h 575328"/>
                      <a:gd name="connsiteX4" fmla="*/ 525765 w 696686"/>
                      <a:gd name="connsiteY4" fmla="*/ 557090 h 575328"/>
                      <a:gd name="connsiteX5" fmla="*/ 463617 w 696686"/>
                      <a:gd name="connsiteY5" fmla="*/ 552704 h 575328"/>
                      <a:gd name="connsiteX6" fmla="*/ 516828 w 696686"/>
                      <a:gd name="connsiteY6" fmla="*/ 516828 h 575328"/>
                      <a:gd name="connsiteX7" fmla="*/ 586617 w 696686"/>
                      <a:gd name="connsiteY7" fmla="*/ 348343 h 575328"/>
                      <a:gd name="connsiteX8" fmla="*/ 348343 w 696686"/>
                      <a:gd name="connsiteY8" fmla="*/ 110069 h 575328"/>
                      <a:gd name="connsiteX9" fmla="*/ 110069 w 696686"/>
                      <a:gd name="connsiteY9" fmla="*/ 348343 h 575328"/>
                      <a:gd name="connsiteX10" fmla="*/ 179858 w 696686"/>
                      <a:gd name="connsiteY10" fmla="*/ 516828 h 575328"/>
                      <a:gd name="connsiteX11" fmla="*/ 229713 w 696686"/>
                      <a:gd name="connsiteY11" fmla="*/ 550441 h 575328"/>
                      <a:gd name="connsiteX12" fmla="*/ 127976 w 696686"/>
                      <a:gd name="connsiteY12" fmla="*/ 564010 h 575328"/>
                      <a:gd name="connsiteX13" fmla="*/ 84744 w 696686"/>
                      <a:gd name="connsiteY13" fmla="*/ 573711 h 575328"/>
                      <a:gd name="connsiteX14" fmla="*/ 59492 w 696686"/>
                      <a:gd name="connsiteY14" fmla="*/ 543105 h 575328"/>
                      <a:gd name="connsiteX15" fmla="*/ 0 w 696686"/>
                      <a:gd name="connsiteY15" fmla="*/ 348343 h 575328"/>
                      <a:gd name="connsiteX16" fmla="*/ 348343 w 696686"/>
                      <a:gd name="connsiteY16" fmla="*/ 0 h 5753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96686" h="575328">
                        <a:moveTo>
                          <a:pt x="348343" y="0"/>
                        </a:moveTo>
                        <a:cubicBezTo>
                          <a:pt x="540728" y="0"/>
                          <a:pt x="696686" y="155958"/>
                          <a:pt x="696686" y="348343"/>
                        </a:cubicBezTo>
                        <a:cubicBezTo>
                          <a:pt x="696686" y="420487"/>
                          <a:pt x="674755" y="487509"/>
                          <a:pt x="637195" y="543105"/>
                        </a:cubicBezTo>
                        <a:lnTo>
                          <a:pt x="610608" y="575328"/>
                        </a:lnTo>
                        <a:lnTo>
                          <a:pt x="525765" y="557090"/>
                        </a:lnTo>
                        <a:lnTo>
                          <a:pt x="463617" y="552704"/>
                        </a:lnTo>
                        <a:lnTo>
                          <a:pt x="516828" y="516828"/>
                        </a:lnTo>
                        <a:cubicBezTo>
                          <a:pt x="559947" y="473709"/>
                          <a:pt x="586617" y="414141"/>
                          <a:pt x="586617" y="348343"/>
                        </a:cubicBezTo>
                        <a:cubicBezTo>
                          <a:pt x="586617" y="216748"/>
                          <a:pt x="479938" y="110069"/>
                          <a:pt x="348343" y="110069"/>
                        </a:cubicBezTo>
                        <a:cubicBezTo>
                          <a:pt x="216748" y="110069"/>
                          <a:pt x="110069" y="216748"/>
                          <a:pt x="110069" y="348343"/>
                        </a:cubicBezTo>
                        <a:cubicBezTo>
                          <a:pt x="110069" y="414141"/>
                          <a:pt x="136739" y="473709"/>
                          <a:pt x="179858" y="516828"/>
                        </a:cubicBezTo>
                        <a:lnTo>
                          <a:pt x="229713" y="550441"/>
                        </a:lnTo>
                        <a:lnTo>
                          <a:pt x="127976" y="564010"/>
                        </a:lnTo>
                        <a:lnTo>
                          <a:pt x="84744" y="573711"/>
                        </a:lnTo>
                        <a:lnTo>
                          <a:pt x="59492" y="543105"/>
                        </a:lnTo>
                        <a:cubicBezTo>
                          <a:pt x="21932" y="487509"/>
                          <a:pt x="0" y="420487"/>
                          <a:pt x="0" y="348343"/>
                        </a:cubicBezTo>
                        <a:cubicBezTo>
                          <a:pt x="0" y="155958"/>
                          <a:pt x="155958" y="0"/>
                          <a:pt x="348343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4000">
                        <a:srgbClr val="FFC000">
                          <a:lumMod val="67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" name="グループ化 29"/>
                <p:cNvGrpSpPr/>
                <p:nvPr/>
              </p:nvGrpSpPr>
              <p:grpSpPr>
                <a:xfrm rot="19800000">
                  <a:off x="8566253" y="3422928"/>
                  <a:ext cx="1697426" cy="1677978"/>
                  <a:chOff x="1477574" y="754743"/>
                  <a:chExt cx="4052369" cy="4005939"/>
                </a:xfrm>
                <a:solidFill>
                  <a:srgbClr val="FFFF00"/>
                </a:solidFill>
              </p:grpSpPr>
              <p:sp>
                <p:nvSpPr>
                  <p:cNvPr id="31" name="フリーフォーム 30"/>
                  <p:cNvSpPr/>
                  <p:nvPr/>
                </p:nvSpPr>
                <p:spPr>
                  <a:xfrm>
                    <a:off x="1863011" y="1262743"/>
                    <a:ext cx="3282931" cy="3004456"/>
                  </a:xfrm>
                  <a:custGeom>
                    <a:avLst/>
                    <a:gdLst>
                      <a:gd name="connsiteX0" fmla="*/ 1640749 w 3282931"/>
                      <a:gd name="connsiteY0" fmla="*/ 0 h 3004456"/>
                      <a:gd name="connsiteX1" fmla="*/ 2839023 w 3282931"/>
                      <a:gd name="connsiteY1" fmla="*/ 691445 h 3004456"/>
                      <a:gd name="connsiteX2" fmla="*/ 2858292 w 3282931"/>
                      <a:gd name="connsiteY2" fmla="*/ 737277 h 3004456"/>
                      <a:gd name="connsiteX3" fmla="*/ 2868914 w 3282931"/>
                      <a:gd name="connsiteY3" fmla="*/ 759997 h 3004456"/>
                      <a:gd name="connsiteX4" fmla="*/ 2871483 w 3282931"/>
                      <a:gd name="connsiteY4" fmla="*/ 768651 h 3004456"/>
                      <a:gd name="connsiteX5" fmla="*/ 2882753 w 3282931"/>
                      <a:gd name="connsiteY5" fmla="*/ 795458 h 3004456"/>
                      <a:gd name="connsiteX6" fmla="*/ 2914799 w 3282931"/>
                      <a:gd name="connsiteY6" fmla="*/ 903954 h 3004456"/>
                      <a:gd name="connsiteX7" fmla="*/ 2919355 w 3282931"/>
                      <a:gd name="connsiteY7" fmla="*/ 929943 h 3004456"/>
                      <a:gd name="connsiteX8" fmla="*/ 2919874 w 3282931"/>
                      <a:gd name="connsiteY8" fmla="*/ 931691 h 3004456"/>
                      <a:gd name="connsiteX9" fmla="*/ 2920882 w 3282931"/>
                      <a:gd name="connsiteY9" fmla="*/ 938654 h 3004456"/>
                      <a:gd name="connsiteX10" fmla="*/ 2934506 w 3282931"/>
                      <a:gd name="connsiteY10" fmla="*/ 1016363 h 3004456"/>
                      <a:gd name="connsiteX11" fmla="*/ 2936090 w 3282931"/>
                      <a:gd name="connsiteY11" fmla="*/ 1043673 h 3004456"/>
                      <a:gd name="connsiteX12" fmla="*/ 2946751 w 3282931"/>
                      <a:gd name="connsiteY12" fmla="*/ 1117290 h 3004456"/>
                      <a:gd name="connsiteX13" fmla="*/ 3276719 w 3282931"/>
                      <a:gd name="connsiteY13" fmla="*/ 2560850 h 3004456"/>
                      <a:gd name="connsiteX14" fmla="*/ 3282931 w 3282931"/>
                      <a:gd name="connsiteY14" fmla="*/ 2564703 h 3004456"/>
                      <a:gd name="connsiteX15" fmla="*/ 3191796 w 3282931"/>
                      <a:gd name="connsiteY15" fmla="*/ 2621648 h 3004456"/>
                      <a:gd name="connsiteX16" fmla="*/ 1640747 w 3282931"/>
                      <a:gd name="connsiteY16" fmla="*/ 3004456 h 3004456"/>
                      <a:gd name="connsiteX17" fmla="*/ 89698 w 3282931"/>
                      <a:gd name="connsiteY17" fmla="*/ 2621648 h 3004456"/>
                      <a:gd name="connsiteX18" fmla="*/ 0 w 3282931"/>
                      <a:gd name="connsiteY18" fmla="*/ 2565601 h 3004456"/>
                      <a:gd name="connsiteX19" fmla="*/ 7658 w 3282931"/>
                      <a:gd name="connsiteY19" fmla="*/ 2560850 h 3004456"/>
                      <a:gd name="connsiteX20" fmla="*/ 337627 w 3282931"/>
                      <a:gd name="connsiteY20" fmla="*/ 1117290 h 3004456"/>
                      <a:gd name="connsiteX21" fmla="*/ 343484 w 3282931"/>
                      <a:gd name="connsiteY21" fmla="*/ 1076841 h 3004456"/>
                      <a:gd name="connsiteX22" fmla="*/ 346992 w 3282931"/>
                      <a:gd name="connsiteY22" fmla="*/ 1016363 h 3004456"/>
                      <a:gd name="connsiteX23" fmla="*/ 1640749 w 3282931"/>
                      <a:gd name="connsiteY23" fmla="*/ 0 h 3004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3282931" h="3004456">
                        <a:moveTo>
                          <a:pt x="1640749" y="0"/>
                        </a:moveTo>
                        <a:cubicBezTo>
                          <a:pt x="2179422" y="0"/>
                          <a:pt x="2641600" y="285111"/>
                          <a:pt x="2839023" y="691445"/>
                        </a:cubicBezTo>
                        <a:lnTo>
                          <a:pt x="2858292" y="737277"/>
                        </a:lnTo>
                        <a:lnTo>
                          <a:pt x="2868914" y="759997"/>
                        </a:lnTo>
                        <a:lnTo>
                          <a:pt x="2871483" y="768651"/>
                        </a:lnTo>
                        <a:lnTo>
                          <a:pt x="2882753" y="795458"/>
                        </a:lnTo>
                        <a:cubicBezTo>
                          <a:pt x="2895419" y="830908"/>
                          <a:pt x="2906137" y="867105"/>
                          <a:pt x="2914799" y="903954"/>
                        </a:cubicBezTo>
                        <a:lnTo>
                          <a:pt x="2919355" y="929943"/>
                        </a:lnTo>
                        <a:lnTo>
                          <a:pt x="2919874" y="931691"/>
                        </a:lnTo>
                        <a:lnTo>
                          <a:pt x="2920882" y="938654"/>
                        </a:lnTo>
                        <a:lnTo>
                          <a:pt x="2934506" y="1016363"/>
                        </a:lnTo>
                        <a:lnTo>
                          <a:pt x="2936090" y="1043673"/>
                        </a:lnTo>
                        <a:lnTo>
                          <a:pt x="2946751" y="1117290"/>
                        </a:lnTo>
                        <a:cubicBezTo>
                          <a:pt x="2994174" y="1634599"/>
                          <a:pt x="2864942" y="2253901"/>
                          <a:pt x="3276719" y="2560850"/>
                        </a:cubicBezTo>
                        <a:lnTo>
                          <a:pt x="3282931" y="2564703"/>
                        </a:lnTo>
                        <a:lnTo>
                          <a:pt x="3191796" y="2621648"/>
                        </a:lnTo>
                        <a:cubicBezTo>
                          <a:pt x="2770297" y="2860796"/>
                          <a:pt x="2229925" y="3004456"/>
                          <a:pt x="1640747" y="3004456"/>
                        </a:cubicBezTo>
                        <a:cubicBezTo>
                          <a:pt x="1051570" y="3004456"/>
                          <a:pt x="511198" y="2860796"/>
                          <a:pt x="89698" y="2621648"/>
                        </a:cubicBezTo>
                        <a:lnTo>
                          <a:pt x="0" y="2565601"/>
                        </a:lnTo>
                        <a:lnTo>
                          <a:pt x="7658" y="2560850"/>
                        </a:lnTo>
                        <a:cubicBezTo>
                          <a:pt x="419436" y="2253901"/>
                          <a:pt x="290203" y="1634599"/>
                          <a:pt x="337627" y="1117290"/>
                        </a:cubicBezTo>
                        <a:lnTo>
                          <a:pt x="343484" y="1076841"/>
                        </a:lnTo>
                        <a:lnTo>
                          <a:pt x="346992" y="1016363"/>
                        </a:lnTo>
                        <a:cubicBezTo>
                          <a:pt x="413589" y="445487"/>
                          <a:pt x="967409" y="0"/>
                          <a:pt x="1640749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67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" name="フリーフォーム 31"/>
                  <p:cNvSpPr/>
                  <p:nvPr/>
                </p:nvSpPr>
                <p:spPr>
                  <a:xfrm>
                    <a:off x="1477574" y="3827446"/>
                    <a:ext cx="4052369" cy="933236"/>
                  </a:xfrm>
                  <a:custGeom>
                    <a:avLst/>
                    <a:gdLst>
                      <a:gd name="connsiteX0" fmla="*/ 3668368 w 4052369"/>
                      <a:gd name="connsiteY0" fmla="*/ 0 h 933236"/>
                      <a:gd name="connsiteX1" fmla="*/ 3767112 w 4052369"/>
                      <a:gd name="connsiteY1" fmla="*/ 61248 h 933236"/>
                      <a:gd name="connsiteX2" fmla="*/ 4042486 w 4052369"/>
                      <a:gd name="connsiteY2" fmla="*/ 153655 h 933236"/>
                      <a:gd name="connsiteX3" fmla="*/ 4024440 w 4052369"/>
                      <a:gd name="connsiteY3" fmla="*/ 164074 h 933236"/>
                      <a:gd name="connsiteX4" fmla="*/ 4052369 w 4052369"/>
                      <a:gd name="connsiteY4" fmla="*/ 172044 h 933236"/>
                      <a:gd name="connsiteX5" fmla="*/ 2026185 w 4052369"/>
                      <a:gd name="connsiteY5" fmla="*/ 933236 h 933236"/>
                      <a:gd name="connsiteX6" fmla="*/ 0 w 4052369"/>
                      <a:gd name="connsiteY6" fmla="*/ 172044 h 933236"/>
                      <a:gd name="connsiteX7" fmla="*/ 29858 w 4052369"/>
                      <a:gd name="connsiteY7" fmla="*/ 163524 h 933236"/>
                      <a:gd name="connsiteX8" fmla="*/ 12765 w 4052369"/>
                      <a:gd name="connsiteY8" fmla="*/ 153655 h 933236"/>
                      <a:gd name="connsiteX9" fmla="*/ 288139 w 4052369"/>
                      <a:gd name="connsiteY9" fmla="*/ 61248 h 933236"/>
                      <a:gd name="connsiteX10" fmla="*/ 385437 w 4052369"/>
                      <a:gd name="connsiteY10" fmla="*/ 898 h 933236"/>
                      <a:gd name="connsiteX11" fmla="*/ 475135 w 4052369"/>
                      <a:gd name="connsiteY11" fmla="*/ 56945 h 933236"/>
                      <a:gd name="connsiteX12" fmla="*/ 2026184 w 4052369"/>
                      <a:gd name="connsiteY12" fmla="*/ 439753 h 933236"/>
                      <a:gd name="connsiteX13" fmla="*/ 3577233 w 4052369"/>
                      <a:gd name="connsiteY13" fmla="*/ 56945 h 933236"/>
                      <a:gd name="connsiteX14" fmla="*/ 3668368 w 4052369"/>
                      <a:gd name="connsiteY14" fmla="*/ 0 h 933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052369" h="933236">
                        <a:moveTo>
                          <a:pt x="3668368" y="0"/>
                        </a:moveTo>
                        <a:lnTo>
                          <a:pt x="3767112" y="61248"/>
                        </a:lnTo>
                        <a:cubicBezTo>
                          <a:pt x="3843921" y="100701"/>
                          <a:pt x="3934841" y="132006"/>
                          <a:pt x="4042486" y="153655"/>
                        </a:cubicBezTo>
                        <a:lnTo>
                          <a:pt x="4024440" y="164074"/>
                        </a:lnTo>
                        <a:lnTo>
                          <a:pt x="4052369" y="172044"/>
                        </a:lnTo>
                        <a:cubicBezTo>
                          <a:pt x="4052369" y="592438"/>
                          <a:pt x="3145215" y="933236"/>
                          <a:pt x="2026185" y="933236"/>
                        </a:cubicBezTo>
                        <a:cubicBezTo>
                          <a:pt x="907154" y="933236"/>
                          <a:pt x="0" y="592438"/>
                          <a:pt x="0" y="172044"/>
                        </a:cubicBezTo>
                        <a:lnTo>
                          <a:pt x="29858" y="163524"/>
                        </a:lnTo>
                        <a:lnTo>
                          <a:pt x="12765" y="153655"/>
                        </a:lnTo>
                        <a:cubicBezTo>
                          <a:pt x="120410" y="132006"/>
                          <a:pt x="211331" y="100701"/>
                          <a:pt x="288139" y="61248"/>
                        </a:cubicBezTo>
                        <a:lnTo>
                          <a:pt x="385437" y="898"/>
                        </a:lnTo>
                        <a:lnTo>
                          <a:pt x="475135" y="56945"/>
                        </a:lnTo>
                        <a:cubicBezTo>
                          <a:pt x="896635" y="296093"/>
                          <a:pt x="1437007" y="439753"/>
                          <a:pt x="2026184" y="439753"/>
                        </a:cubicBezTo>
                        <a:cubicBezTo>
                          <a:pt x="2615362" y="439753"/>
                          <a:pt x="3155734" y="296093"/>
                          <a:pt x="3577233" y="56945"/>
                        </a:cubicBezTo>
                        <a:lnTo>
                          <a:pt x="3668368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34000">
                        <a:srgbClr val="FFC000">
                          <a:lumMod val="67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" name="フリーフォーム 32"/>
                  <p:cNvSpPr/>
                  <p:nvPr/>
                </p:nvSpPr>
                <p:spPr>
                  <a:xfrm>
                    <a:off x="3155415" y="754743"/>
                    <a:ext cx="696686" cy="575328"/>
                  </a:xfrm>
                  <a:custGeom>
                    <a:avLst/>
                    <a:gdLst>
                      <a:gd name="connsiteX0" fmla="*/ 348343 w 696686"/>
                      <a:gd name="connsiteY0" fmla="*/ 0 h 575328"/>
                      <a:gd name="connsiteX1" fmla="*/ 696686 w 696686"/>
                      <a:gd name="connsiteY1" fmla="*/ 348343 h 575328"/>
                      <a:gd name="connsiteX2" fmla="*/ 637195 w 696686"/>
                      <a:gd name="connsiteY2" fmla="*/ 543105 h 575328"/>
                      <a:gd name="connsiteX3" fmla="*/ 610608 w 696686"/>
                      <a:gd name="connsiteY3" fmla="*/ 575328 h 575328"/>
                      <a:gd name="connsiteX4" fmla="*/ 525765 w 696686"/>
                      <a:gd name="connsiteY4" fmla="*/ 557090 h 575328"/>
                      <a:gd name="connsiteX5" fmla="*/ 463617 w 696686"/>
                      <a:gd name="connsiteY5" fmla="*/ 552704 h 575328"/>
                      <a:gd name="connsiteX6" fmla="*/ 516828 w 696686"/>
                      <a:gd name="connsiteY6" fmla="*/ 516828 h 575328"/>
                      <a:gd name="connsiteX7" fmla="*/ 586617 w 696686"/>
                      <a:gd name="connsiteY7" fmla="*/ 348343 h 575328"/>
                      <a:gd name="connsiteX8" fmla="*/ 348343 w 696686"/>
                      <a:gd name="connsiteY8" fmla="*/ 110069 h 575328"/>
                      <a:gd name="connsiteX9" fmla="*/ 110069 w 696686"/>
                      <a:gd name="connsiteY9" fmla="*/ 348343 h 575328"/>
                      <a:gd name="connsiteX10" fmla="*/ 179858 w 696686"/>
                      <a:gd name="connsiteY10" fmla="*/ 516828 h 575328"/>
                      <a:gd name="connsiteX11" fmla="*/ 229713 w 696686"/>
                      <a:gd name="connsiteY11" fmla="*/ 550441 h 575328"/>
                      <a:gd name="connsiteX12" fmla="*/ 127976 w 696686"/>
                      <a:gd name="connsiteY12" fmla="*/ 564010 h 575328"/>
                      <a:gd name="connsiteX13" fmla="*/ 84744 w 696686"/>
                      <a:gd name="connsiteY13" fmla="*/ 573711 h 575328"/>
                      <a:gd name="connsiteX14" fmla="*/ 59492 w 696686"/>
                      <a:gd name="connsiteY14" fmla="*/ 543105 h 575328"/>
                      <a:gd name="connsiteX15" fmla="*/ 0 w 696686"/>
                      <a:gd name="connsiteY15" fmla="*/ 348343 h 575328"/>
                      <a:gd name="connsiteX16" fmla="*/ 348343 w 696686"/>
                      <a:gd name="connsiteY16" fmla="*/ 0 h 5753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96686" h="575328">
                        <a:moveTo>
                          <a:pt x="348343" y="0"/>
                        </a:moveTo>
                        <a:cubicBezTo>
                          <a:pt x="540728" y="0"/>
                          <a:pt x="696686" y="155958"/>
                          <a:pt x="696686" y="348343"/>
                        </a:cubicBezTo>
                        <a:cubicBezTo>
                          <a:pt x="696686" y="420487"/>
                          <a:pt x="674755" y="487509"/>
                          <a:pt x="637195" y="543105"/>
                        </a:cubicBezTo>
                        <a:lnTo>
                          <a:pt x="610608" y="575328"/>
                        </a:lnTo>
                        <a:lnTo>
                          <a:pt x="525765" y="557090"/>
                        </a:lnTo>
                        <a:lnTo>
                          <a:pt x="463617" y="552704"/>
                        </a:lnTo>
                        <a:lnTo>
                          <a:pt x="516828" y="516828"/>
                        </a:lnTo>
                        <a:cubicBezTo>
                          <a:pt x="559947" y="473709"/>
                          <a:pt x="586617" y="414141"/>
                          <a:pt x="586617" y="348343"/>
                        </a:cubicBezTo>
                        <a:cubicBezTo>
                          <a:pt x="586617" y="216748"/>
                          <a:pt x="479938" y="110069"/>
                          <a:pt x="348343" y="110069"/>
                        </a:cubicBezTo>
                        <a:cubicBezTo>
                          <a:pt x="216748" y="110069"/>
                          <a:pt x="110069" y="216748"/>
                          <a:pt x="110069" y="348343"/>
                        </a:cubicBezTo>
                        <a:cubicBezTo>
                          <a:pt x="110069" y="414141"/>
                          <a:pt x="136739" y="473709"/>
                          <a:pt x="179858" y="516828"/>
                        </a:cubicBezTo>
                        <a:lnTo>
                          <a:pt x="229713" y="550441"/>
                        </a:lnTo>
                        <a:lnTo>
                          <a:pt x="127976" y="564010"/>
                        </a:lnTo>
                        <a:lnTo>
                          <a:pt x="84744" y="573711"/>
                        </a:lnTo>
                        <a:lnTo>
                          <a:pt x="59492" y="543105"/>
                        </a:lnTo>
                        <a:cubicBezTo>
                          <a:pt x="21932" y="487509"/>
                          <a:pt x="0" y="420487"/>
                          <a:pt x="0" y="348343"/>
                        </a:cubicBezTo>
                        <a:cubicBezTo>
                          <a:pt x="0" y="155958"/>
                          <a:pt x="155958" y="0"/>
                          <a:pt x="348343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4000">
                        <a:srgbClr val="FFC000">
                          <a:lumMod val="67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6200000" scaled="1"/>
                    <a:tileRect/>
                  </a:gra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24" name="円/楕円 23"/>
            <p:cNvSpPr/>
            <p:nvPr/>
          </p:nvSpPr>
          <p:spPr bwMode="auto">
            <a:xfrm>
              <a:off x="8947185" y="3201362"/>
              <a:ext cx="133423" cy="1334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4"/>
            <p:cNvSpPr/>
            <p:nvPr/>
          </p:nvSpPr>
          <p:spPr bwMode="auto">
            <a:xfrm>
              <a:off x="8332265" y="3268073"/>
              <a:ext cx="133423" cy="1334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2406728" y="2783589"/>
            <a:ext cx="1342858" cy="1606923"/>
            <a:chOff x="2406728" y="2783589"/>
            <a:chExt cx="1342858" cy="1606923"/>
          </a:xfrm>
        </p:grpSpPr>
        <p:grpSp>
          <p:nvGrpSpPr>
            <p:cNvPr id="38" name="グループ化 37"/>
            <p:cNvGrpSpPr/>
            <p:nvPr/>
          </p:nvGrpSpPr>
          <p:grpSpPr>
            <a:xfrm>
              <a:off x="2406728" y="2783589"/>
              <a:ext cx="1342858" cy="1606923"/>
              <a:chOff x="5610224" y="3402812"/>
              <a:chExt cx="569120" cy="681034"/>
            </a:xfrm>
          </p:grpSpPr>
          <p:sp>
            <p:nvSpPr>
              <p:cNvPr id="40" name="円/楕円 39"/>
              <p:cNvSpPr/>
              <p:nvPr/>
            </p:nvSpPr>
            <p:spPr>
              <a:xfrm>
                <a:off x="5813821" y="3921921"/>
                <a:ext cx="161925" cy="161925"/>
              </a:xfrm>
              <a:prstGeom prst="ellipse">
                <a:avLst/>
              </a:prstGeom>
              <a:gradFill flip="none" rotWithShape="1">
                <a:gsLst>
                  <a:gs pos="3400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ドーナツ 40"/>
              <p:cNvSpPr/>
              <p:nvPr/>
            </p:nvSpPr>
            <p:spPr>
              <a:xfrm>
                <a:off x="5803106" y="3402812"/>
                <a:ext cx="183356" cy="183356"/>
              </a:xfrm>
              <a:prstGeom prst="donut">
                <a:avLst>
                  <a:gd name="adj" fmla="val 19805"/>
                </a:avLst>
              </a:prstGeom>
              <a:gradFill flip="none" rotWithShape="1">
                <a:gsLst>
                  <a:gs pos="3400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フリーフォーム 41"/>
              <p:cNvSpPr/>
              <p:nvPr/>
            </p:nvSpPr>
            <p:spPr>
              <a:xfrm>
                <a:off x="5610224" y="3509090"/>
                <a:ext cx="569120" cy="452123"/>
              </a:xfrm>
              <a:custGeom>
                <a:avLst/>
                <a:gdLst>
                  <a:gd name="connsiteX0" fmla="*/ 284560 w 569120"/>
                  <a:gd name="connsiteY0" fmla="*/ 0 h 452123"/>
                  <a:gd name="connsiteX1" fmla="*/ 569120 w 569120"/>
                  <a:gd name="connsiteY1" fmla="*/ 285751 h 452123"/>
                  <a:gd name="connsiteX2" fmla="*/ 520522 w 569120"/>
                  <a:gd name="connsiteY2" fmla="*/ 445517 h 452123"/>
                  <a:gd name="connsiteX3" fmla="*/ 515094 w 569120"/>
                  <a:gd name="connsiteY3" fmla="*/ 452123 h 452123"/>
                  <a:gd name="connsiteX4" fmla="*/ 54026 w 569120"/>
                  <a:gd name="connsiteY4" fmla="*/ 452123 h 452123"/>
                  <a:gd name="connsiteX5" fmla="*/ 48599 w 569120"/>
                  <a:gd name="connsiteY5" fmla="*/ 445517 h 452123"/>
                  <a:gd name="connsiteX6" fmla="*/ 0 w 569120"/>
                  <a:gd name="connsiteY6" fmla="*/ 285751 h 452123"/>
                  <a:gd name="connsiteX7" fmla="*/ 284560 w 569120"/>
                  <a:gd name="connsiteY7" fmla="*/ 0 h 452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120" h="452123">
                    <a:moveTo>
                      <a:pt x="284560" y="0"/>
                    </a:moveTo>
                    <a:cubicBezTo>
                      <a:pt x="441718" y="0"/>
                      <a:pt x="569120" y="127935"/>
                      <a:pt x="569120" y="285751"/>
                    </a:cubicBezTo>
                    <a:cubicBezTo>
                      <a:pt x="569120" y="344932"/>
                      <a:pt x="551204" y="399911"/>
                      <a:pt x="520522" y="445517"/>
                    </a:cubicBezTo>
                    <a:lnTo>
                      <a:pt x="515094" y="452123"/>
                    </a:lnTo>
                    <a:lnTo>
                      <a:pt x="54026" y="452123"/>
                    </a:lnTo>
                    <a:lnTo>
                      <a:pt x="48599" y="445517"/>
                    </a:lnTo>
                    <a:cubicBezTo>
                      <a:pt x="17916" y="399911"/>
                      <a:pt x="0" y="344932"/>
                      <a:pt x="0" y="285751"/>
                    </a:cubicBezTo>
                    <a:cubicBezTo>
                      <a:pt x="0" y="127935"/>
                      <a:pt x="127402" y="0"/>
                      <a:pt x="284560" y="0"/>
                    </a:cubicBezTo>
                    <a:close/>
                  </a:path>
                </a:pathLst>
              </a:custGeom>
              <a:gradFill flip="none" rotWithShape="1">
                <a:gsLst>
                  <a:gs pos="3400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角丸四角形 42"/>
              <p:cNvSpPr/>
              <p:nvPr/>
            </p:nvSpPr>
            <p:spPr>
              <a:xfrm>
                <a:off x="5638800" y="3957165"/>
                <a:ext cx="511969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3400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" name="円/楕円 38"/>
            <p:cNvSpPr/>
            <p:nvPr/>
          </p:nvSpPr>
          <p:spPr bwMode="auto">
            <a:xfrm>
              <a:off x="3228731" y="3174721"/>
              <a:ext cx="226775" cy="2267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517910" y="2783992"/>
            <a:ext cx="1350150" cy="1631230"/>
            <a:chOff x="517910" y="2783992"/>
            <a:chExt cx="1350150" cy="1631230"/>
          </a:xfrm>
        </p:grpSpPr>
        <p:grpSp>
          <p:nvGrpSpPr>
            <p:cNvPr id="45" name="グループ化 44"/>
            <p:cNvGrpSpPr/>
            <p:nvPr/>
          </p:nvGrpSpPr>
          <p:grpSpPr>
            <a:xfrm>
              <a:off x="517910" y="2783992"/>
              <a:ext cx="1350150" cy="1631230"/>
              <a:chOff x="5432496" y="2251480"/>
              <a:chExt cx="892175" cy="1077912"/>
            </a:xfrm>
          </p:grpSpPr>
          <p:sp>
            <p:nvSpPr>
              <p:cNvPr id="47" name="円/楕円 46"/>
              <p:cNvSpPr/>
              <p:nvPr/>
            </p:nvSpPr>
            <p:spPr>
              <a:xfrm>
                <a:off x="5778569" y="3140479"/>
                <a:ext cx="188913" cy="188913"/>
              </a:xfrm>
              <a:prstGeom prst="ellipse">
                <a:avLst/>
              </a:prstGeom>
              <a:gradFill flip="none" rotWithShape="1">
                <a:gsLst>
                  <a:gs pos="3400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台形 47"/>
              <p:cNvSpPr/>
              <p:nvPr/>
            </p:nvSpPr>
            <p:spPr>
              <a:xfrm>
                <a:off x="5432496" y="3043642"/>
                <a:ext cx="892175" cy="180975"/>
              </a:xfrm>
              <a:prstGeom prst="trapezoid">
                <a:avLst>
                  <a:gd name="adj" fmla="val 38519"/>
                </a:avLst>
              </a:prstGeom>
              <a:gradFill flip="none" rotWithShape="1">
                <a:gsLst>
                  <a:gs pos="3400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ドーナツ 48"/>
              <p:cNvSpPr/>
              <p:nvPr/>
            </p:nvSpPr>
            <p:spPr>
              <a:xfrm>
                <a:off x="5783333" y="2251480"/>
                <a:ext cx="190500" cy="190500"/>
              </a:xfrm>
              <a:prstGeom prst="donut">
                <a:avLst/>
              </a:prstGeom>
              <a:gradFill flip="none" rotWithShape="1">
                <a:gsLst>
                  <a:gs pos="3400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片側の 2 つの角を丸めた四角形 49"/>
              <p:cNvSpPr/>
              <p:nvPr/>
            </p:nvSpPr>
            <p:spPr>
              <a:xfrm>
                <a:off x="5503934" y="2348317"/>
                <a:ext cx="749300" cy="6953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3400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6" name="円/楕円 45"/>
            <p:cNvSpPr/>
            <p:nvPr/>
          </p:nvSpPr>
          <p:spPr bwMode="auto">
            <a:xfrm>
              <a:off x="1337128" y="3093674"/>
              <a:ext cx="226775" cy="2267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4660404" y="732554"/>
            <a:ext cx="621017" cy="1712133"/>
            <a:chOff x="1286487" y="381848"/>
            <a:chExt cx="559411" cy="1542286"/>
          </a:xfrm>
        </p:grpSpPr>
        <p:sp>
          <p:nvSpPr>
            <p:cNvPr id="52" name="フリーフォーム 51"/>
            <p:cNvSpPr/>
            <p:nvPr/>
          </p:nvSpPr>
          <p:spPr>
            <a:xfrm>
              <a:off x="1318564" y="381848"/>
              <a:ext cx="504824" cy="609379"/>
            </a:xfrm>
            <a:custGeom>
              <a:avLst/>
              <a:gdLst>
                <a:gd name="connsiteX0" fmla="*/ 252412 w 504824"/>
                <a:gd name="connsiteY0" fmla="*/ 0 h 609379"/>
                <a:gd name="connsiteX1" fmla="*/ 430895 w 504824"/>
                <a:gd name="connsiteY1" fmla="*/ 178483 h 609379"/>
                <a:gd name="connsiteX2" fmla="*/ 430895 w 504824"/>
                <a:gd name="connsiteY2" fmla="*/ 535449 h 609379"/>
                <a:gd name="connsiteX3" fmla="*/ 73928 w 504824"/>
                <a:gd name="connsiteY3" fmla="*/ 535449 h 609379"/>
                <a:gd name="connsiteX4" fmla="*/ 73929 w 504824"/>
                <a:gd name="connsiteY4" fmla="*/ 535449 h 609379"/>
                <a:gd name="connsiteX5" fmla="*/ 73929 w 504824"/>
                <a:gd name="connsiteY5" fmla="*/ 178482 h 60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824" h="609379">
                  <a:moveTo>
                    <a:pt x="252412" y="0"/>
                  </a:moveTo>
                  <a:lnTo>
                    <a:pt x="430895" y="178483"/>
                  </a:lnTo>
                  <a:cubicBezTo>
                    <a:pt x="529468" y="277057"/>
                    <a:pt x="529468" y="436876"/>
                    <a:pt x="430895" y="535449"/>
                  </a:cubicBezTo>
                  <a:cubicBezTo>
                    <a:pt x="332321" y="634023"/>
                    <a:pt x="172502" y="634023"/>
                    <a:pt x="73928" y="535449"/>
                  </a:cubicBezTo>
                  <a:lnTo>
                    <a:pt x="73929" y="535449"/>
                  </a:lnTo>
                  <a:cubicBezTo>
                    <a:pt x="-24644" y="436875"/>
                    <a:pt x="-24644" y="277056"/>
                    <a:pt x="73929" y="178482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" name="フリーフォーム 52"/>
            <p:cNvSpPr/>
            <p:nvPr/>
          </p:nvSpPr>
          <p:spPr>
            <a:xfrm>
              <a:off x="1432863" y="646392"/>
              <a:ext cx="276226" cy="333436"/>
            </a:xfrm>
            <a:custGeom>
              <a:avLst/>
              <a:gdLst>
                <a:gd name="connsiteX0" fmla="*/ 252412 w 504824"/>
                <a:gd name="connsiteY0" fmla="*/ 0 h 609379"/>
                <a:gd name="connsiteX1" fmla="*/ 430895 w 504824"/>
                <a:gd name="connsiteY1" fmla="*/ 178483 h 609379"/>
                <a:gd name="connsiteX2" fmla="*/ 430895 w 504824"/>
                <a:gd name="connsiteY2" fmla="*/ 535449 h 609379"/>
                <a:gd name="connsiteX3" fmla="*/ 73928 w 504824"/>
                <a:gd name="connsiteY3" fmla="*/ 535449 h 609379"/>
                <a:gd name="connsiteX4" fmla="*/ 73929 w 504824"/>
                <a:gd name="connsiteY4" fmla="*/ 535449 h 609379"/>
                <a:gd name="connsiteX5" fmla="*/ 73929 w 504824"/>
                <a:gd name="connsiteY5" fmla="*/ 178482 h 60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824" h="609379">
                  <a:moveTo>
                    <a:pt x="252412" y="0"/>
                  </a:moveTo>
                  <a:lnTo>
                    <a:pt x="430895" y="178483"/>
                  </a:lnTo>
                  <a:cubicBezTo>
                    <a:pt x="529468" y="277057"/>
                    <a:pt x="529468" y="436876"/>
                    <a:pt x="430895" y="535449"/>
                  </a:cubicBezTo>
                  <a:cubicBezTo>
                    <a:pt x="332321" y="634023"/>
                    <a:pt x="172502" y="634023"/>
                    <a:pt x="73928" y="535449"/>
                  </a:cubicBezTo>
                  <a:lnTo>
                    <a:pt x="73929" y="535449"/>
                  </a:lnTo>
                  <a:cubicBezTo>
                    <a:pt x="-24644" y="436875"/>
                    <a:pt x="-24644" y="277056"/>
                    <a:pt x="73929" y="178482"/>
                  </a:cubicBezTo>
                  <a:close/>
                </a:path>
              </a:pathLst>
            </a:custGeom>
            <a:solidFill>
              <a:srgbClr val="FFC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" name="フリーフォーム 53"/>
            <p:cNvSpPr/>
            <p:nvPr/>
          </p:nvSpPr>
          <p:spPr>
            <a:xfrm rot="5400000">
              <a:off x="1473478" y="853510"/>
              <a:ext cx="190365" cy="97323"/>
            </a:xfrm>
            <a:custGeom>
              <a:avLst/>
              <a:gdLst>
                <a:gd name="connsiteX0" fmla="*/ 85725 w 457200"/>
                <a:gd name="connsiteY0" fmla="*/ 672 h 280373"/>
                <a:gd name="connsiteX1" fmla="*/ 457200 w 457200"/>
                <a:gd name="connsiteY1" fmla="*/ 63987 h 280373"/>
                <a:gd name="connsiteX2" fmla="*/ 457200 w 457200"/>
                <a:gd name="connsiteY2" fmla="*/ 216387 h 280373"/>
                <a:gd name="connsiteX3" fmla="*/ 0 w 457200"/>
                <a:gd name="connsiteY3" fmla="*/ 216387 h 280373"/>
                <a:gd name="connsiteX4" fmla="*/ 0 w 457200"/>
                <a:gd name="connsiteY4" fmla="*/ 63987 h 280373"/>
                <a:gd name="connsiteX5" fmla="*/ 85725 w 457200"/>
                <a:gd name="connsiteY5" fmla="*/ 672 h 280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200" h="280373">
                  <a:moveTo>
                    <a:pt x="85725" y="672"/>
                  </a:moveTo>
                  <a:cubicBezTo>
                    <a:pt x="209550" y="-14806"/>
                    <a:pt x="333375" y="244083"/>
                    <a:pt x="457200" y="63987"/>
                  </a:cubicBezTo>
                  <a:lnTo>
                    <a:pt x="457200" y="216387"/>
                  </a:lnTo>
                  <a:cubicBezTo>
                    <a:pt x="304800" y="438044"/>
                    <a:pt x="152400" y="-5271"/>
                    <a:pt x="0" y="216387"/>
                  </a:cubicBezTo>
                  <a:lnTo>
                    <a:pt x="0" y="63987"/>
                  </a:lnTo>
                  <a:cubicBezTo>
                    <a:pt x="28575" y="22426"/>
                    <a:pt x="57150" y="4243"/>
                    <a:pt x="85725" y="672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5" name="グループ化 54"/>
            <p:cNvGrpSpPr/>
            <p:nvPr/>
          </p:nvGrpSpPr>
          <p:grpSpPr>
            <a:xfrm>
              <a:off x="1286487" y="991227"/>
              <a:ext cx="559411" cy="932907"/>
              <a:chOff x="2364739" y="1356360"/>
              <a:chExt cx="1704341" cy="2842261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56" name="角丸四角形 55"/>
              <p:cNvSpPr/>
              <p:nvPr/>
            </p:nvSpPr>
            <p:spPr>
              <a:xfrm>
                <a:off x="2405774" y="1706881"/>
                <a:ext cx="1594725" cy="2491740"/>
              </a:xfrm>
              <a:prstGeom prst="roundRect">
                <a:avLst>
                  <a:gd name="adj" fmla="val 15193"/>
                </a:avLst>
              </a:prstGeom>
              <a:solidFill>
                <a:srgbClr val="92D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角丸四角形 56"/>
              <p:cNvSpPr/>
              <p:nvPr/>
            </p:nvSpPr>
            <p:spPr>
              <a:xfrm>
                <a:off x="2364739" y="1356360"/>
                <a:ext cx="1704341" cy="701040"/>
              </a:xfrm>
              <a:prstGeom prst="roundRect">
                <a:avLst>
                  <a:gd name="adj" fmla="val 11471"/>
                </a:avLst>
              </a:prstGeom>
              <a:solidFill>
                <a:srgbClr val="92D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角丸四角形 57"/>
              <p:cNvSpPr/>
              <p:nvPr/>
            </p:nvSpPr>
            <p:spPr>
              <a:xfrm>
                <a:off x="3711657" y="2187985"/>
                <a:ext cx="168877" cy="35052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角丸四角形 58"/>
              <p:cNvSpPr/>
              <p:nvPr/>
            </p:nvSpPr>
            <p:spPr>
              <a:xfrm>
                <a:off x="3711657" y="2652295"/>
                <a:ext cx="168877" cy="107330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0" name="グループ化 59"/>
          <p:cNvGrpSpPr/>
          <p:nvPr/>
        </p:nvGrpSpPr>
        <p:grpSpPr>
          <a:xfrm>
            <a:off x="7912004" y="843619"/>
            <a:ext cx="1583132" cy="1583133"/>
            <a:chOff x="121917" y="2169700"/>
            <a:chExt cx="1976886" cy="1976887"/>
          </a:xfrm>
        </p:grpSpPr>
        <p:sp>
          <p:nvSpPr>
            <p:cNvPr id="61" name="正方形/長方形 636"/>
            <p:cNvSpPr/>
            <p:nvPr/>
          </p:nvSpPr>
          <p:spPr>
            <a:xfrm rot="18900000">
              <a:off x="121917" y="2169700"/>
              <a:ext cx="1976886" cy="1976887"/>
            </a:xfrm>
            <a:custGeom>
              <a:avLst/>
              <a:gdLst/>
              <a:ahLst/>
              <a:cxnLst/>
              <a:rect l="l" t="t" r="r" b="b"/>
              <a:pathLst>
                <a:path w="1976886" h="1976887">
                  <a:moveTo>
                    <a:pt x="410313" y="1474138"/>
                  </a:moveTo>
                  <a:lnTo>
                    <a:pt x="390457" y="1474138"/>
                  </a:lnTo>
                  <a:lnTo>
                    <a:pt x="390457" y="1474451"/>
                  </a:lnTo>
                  <a:lnTo>
                    <a:pt x="410313" y="1474451"/>
                  </a:lnTo>
                  <a:close/>
                  <a:moveTo>
                    <a:pt x="484137" y="1535469"/>
                  </a:moveTo>
                  <a:lnTo>
                    <a:pt x="441704" y="1535469"/>
                  </a:lnTo>
                  <a:lnTo>
                    <a:pt x="441704" y="1575509"/>
                  </a:lnTo>
                  <a:lnTo>
                    <a:pt x="491304" y="1562219"/>
                  </a:lnTo>
                  <a:close/>
                  <a:moveTo>
                    <a:pt x="556597" y="1607894"/>
                  </a:moveTo>
                  <a:lnTo>
                    <a:pt x="537418" y="1613033"/>
                  </a:lnTo>
                  <a:lnTo>
                    <a:pt x="537499" y="1613336"/>
                  </a:lnTo>
                  <a:lnTo>
                    <a:pt x="556678" y="1608197"/>
                  </a:lnTo>
                  <a:close/>
                  <a:moveTo>
                    <a:pt x="359066" y="1392928"/>
                  </a:moveTo>
                  <a:lnTo>
                    <a:pt x="313307" y="1380667"/>
                  </a:lnTo>
                  <a:lnTo>
                    <a:pt x="304611" y="1413119"/>
                  </a:lnTo>
                  <a:lnTo>
                    <a:pt x="359066" y="1413119"/>
                  </a:lnTo>
                  <a:close/>
                  <a:moveTo>
                    <a:pt x="298859" y="1313301"/>
                  </a:moveTo>
                  <a:lnTo>
                    <a:pt x="279679" y="1308162"/>
                  </a:lnTo>
                  <a:lnTo>
                    <a:pt x="279599" y="1308464"/>
                  </a:lnTo>
                  <a:lnTo>
                    <a:pt x="298778" y="1313603"/>
                  </a:lnTo>
                  <a:close/>
                  <a:moveTo>
                    <a:pt x="643782" y="1648028"/>
                  </a:moveTo>
                  <a:lnTo>
                    <a:pt x="602792" y="1659011"/>
                  </a:lnTo>
                  <a:lnTo>
                    <a:pt x="613156" y="1697691"/>
                  </a:lnTo>
                  <a:lnTo>
                    <a:pt x="657630" y="1672014"/>
                  </a:lnTo>
                  <a:close/>
                  <a:moveTo>
                    <a:pt x="732519" y="1699234"/>
                  </a:moveTo>
                  <a:lnTo>
                    <a:pt x="715324" y="1709162"/>
                  </a:lnTo>
                  <a:lnTo>
                    <a:pt x="715481" y="1709433"/>
                  </a:lnTo>
                  <a:lnTo>
                    <a:pt x="732676" y="1699505"/>
                  </a:lnTo>
                  <a:close/>
                  <a:moveTo>
                    <a:pt x="272777" y="1214003"/>
                  </a:moveTo>
                  <a:lnTo>
                    <a:pt x="234120" y="1191684"/>
                  </a:lnTo>
                  <a:lnTo>
                    <a:pt x="213570" y="1227277"/>
                  </a:lnTo>
                  <a:lnTo>
                    <a:pt x="265151" y="1241098"/>
                  </a:lnTo>
                  <a:lnTo>
                    <a:pt x="272435" y="1213912"/>
                  </a:lnTo>
                  <a:close/>
                  <a:moveTo>
                    <a:pt x="237600" y="1122874"/>
                  </a:moveTo>
                  <a:lnTo>
                    <a:pt x="220405" y="1112946"/>
                  </a:lnTo>
                  <a:lnTo>
                    <a:pt x="220248" y="1113217"/>
                  </a:lnTo>
                  <a:lnTo>
                    <a:pt x="237444" y="1123145"/>
                  </a:lnTo>
                  <a:close/>
                  <a:moveTo>
                    <a:pt x="835638" y="1710518"/>
                  </a:moveTo>
                  <a:lnTo>
                    <a:pt x="790370" y="1736653"/>
                  </a:lnTo>
                  <a:lnTo>
                    <a:pt x="811942" y="1774017"/>
                  </a:lnTo>
                  <a:lnTo>
                    <a:pt x="843699" y="1742261"/>
                  </a:lnTo>
                  <a:lnTo>
                    <a:pt x="823797" y="1722359"/>
                  </a:lnTo>
                  <a:close/>
                  <a:moveTo>
                    <a:pt x="923082" y="1749171"/>
                  </a:moveTo>
                  <a:lnTo>
                    <a:pt x="909042" y="1763211"/>
                  </a:lnTo>
                  <a:lnTo>
                    <a:pt x="909264" y="1763432"/>
                  </a:lnTo>
                  <a:lnTo>
                    <a:pt x="923304" y="1749392"/>
                  </a:lnTo>
                  <a:close/>
                  <a:moveTo>
                    <a:pt x="206545" y="988645"/>
                  </a:moveTo>
                  <a:lnTo>
                    <a:pt x="177483" y="1017707"/>
                  </a:lnTo>
                  <a:lnTo>
                    <a:pt x="223728" y="1044407"/>
                  </a:lnTo>
                  <a:lnTo>
                    <a:pt x="237801" y="1020033"/>
                  </a:lnTo>
                  <a:lnTo>
                    <a:pt x="238112" y="1020212"/>
                  </a:lnTo>
                  <a:close/>
                  <a:moveTo>
                    <a:pt x="1044614" y="1754712"/>
                  </a:moveTo>
                  <a:lnTo>
                    <a:pt x="1020238" y="1740639"/>
                  </a:lnTo>
                  <a:lnTo>
                    <a:pt x="1022818" y="1736171"/>
                  </a:lnTo>
                  <a:lnTo>
                    <a:pt x="988647" y="1770342"/>
                  </a:lnTo>
                  <a:lnTo>
                    <a:pt x="1018407" y="1800103"/>
                  </a:lnTo>
                  <a:close/>
                  <a:moveTo>
                    <a:pt x="213676" y="909040"/>
                  </a:moveTo>
                  <a:lnTo>
                    <a:pt x="213455" y="909261"/>
                  </a:lnTo>
                  <a:lnTo>
                    <a:pt x="227495" y="923301"/>
                  </a:lnTo>
                  <a:lnTo>
                    <a:pt x="227716" y="923080"/>
                  </a:lnTo>
                  <a:close/>
                  <a:moveTo>
                    <a:pt x="1123351" y="1740997"/>
                  </a:moveTo>
                  <a:lnTo>
                    <a:pt x="1123080" y="1740841"/>
                  </a:lnTo>
                  <a:lnTo>
                    <a:pt x="1113152" y="1758037"/>
                  </a:lnTo>
                  <a:lnTo>
                    <a:pt x="1113423" y="1758194"/>
                  </a:lnTo>
                  <a:close/>
                  <a:moveTo>
                    <a:pt x="237237" y="779170"/>
                  </a:moveTo>
                  <a:lnTo>
                    <a:pt x="194673" y="803744"/>
                  </a:lnTo>
                  <a:lnTo>
                    <a:pt x="234626" y="843697"/>
                  </a:lnTo>
                  <a:lnTo>
                    <a:pt x="254528" y="823795"/>
                  </a:lnTo>
                  <a:lnTo>
                    <a:pt x="274577" y="843844"/>
                  </a:lnTo>
                  <a:close/>
                  <a:moveTo>
                    <a:pt x="1241906" y="1714741"/>
                  </a:moveTo>
                  <a:lnTo>
                    <a:pt x="1214719" y="1707457"/>
                  </a:lnTo>
                  <a:lnTo>
                    <a:pt x="1216058" y="1702461"/>
                  </a:lnTo>
                  <a:lnTo>
                    <a:pt x="1191890" y="1744321"/>
                  </a:lnTo>
                  <a:lnTo>
                    <a:pt x="1228341" y="1765366"/>
                  </a:lnTo>
                  <a:close/>
                  <a:moveTo>
                    <a:pt x="264728" y="704123"/>
                  </a:moveTo>
                  <a:lnTo>
                    <a:pt x="264457" y="704279"/>
                  </a:lnTo>
                  <a:lnTo>
                    <a:pt x="274385" y="721475"/>
                  </a:lnTo>
                  <a:lnTo>
                    <a:pt x="274656" y="721319"/>
                  </a:lnTo>
                  <a:close/>
                  <a:moveTo>
                    <a:pt x="1314411" y="1681114"/>
                  </a:moveTo>
                  <a:lnTo>
                    <a:pt x="1314109" y="1681033"/>
                  </a:lnTo>
                  <a:lnTo>
                    <a:pt x="1308969" y="1700213"/>
                  </a:lnTo>
                  <a:lnTo>
                    <a:pt x="1309272" y="1700294"/>
                  </a:lnTo>
                  <a:close/>
                  <a:moveTo>
                    <a:pt x="316321" y="590992"/>
                  </a:moveTo>
                  <a:lnTo>
                    <a:pt x="276094" y="601771"/>
                  </a:lnTo>
                  <a:lnTo>
                    <a:pt x="301877" y="646428"/>
                  </a:lnTo>
                  <a:lnTo>
                    <a:pt x="326250" y="632356"/>
                  </a:lnTo>
                  <a:lnTo>
                    <a:pt x="328405" y="636087"/>
                  </a:lnTo>
                  <a:close/>
                  <a:moveTo>
                    <a:pt x="362300" y="525618"/>
                  </a:moveTo>
                  <a:lnTo>
                    <a:pt x="361997" y="525699"/>
                  </a:lnTo>
                  <a:lnTo>
                    <a:pt x="367136" y="544878"/>
                  </a:lnTo>
                  <a:lnTo>
                    <a:pt x="367439" y="544797"/>
                  </a:lnTo>
                  <a:close/>
                  <a:moveTo>
                    <a:pt x="1486457" y="1566575"/>
                  </a:moveTo>
                  <a:lnTo>
                    <a:pt x="1486143" y="1566575"/>
                  </a:lnTo>
                  <a:lnTo>
                    <a:pt x="1486143" y="1586431"/>
                  </a:lnTo>
                  <a:lnTo>
                    <a:pt x="1486457" y="1586431"/>
                  </a:lnTo>
                  <a:close/>
                  <a:moveTo>
                    <a:pt x="441417" y="429697"/>
                  </a:moveTo>
                  <a:lnTo>
                    <a:pt x="399768" y="429697"/>
                  </a:lnTo>
                  <a:lnTo>
                    <a:pt x="413114" y="479504"/>
                  </a:lnTo>
                  <a:lnTo>
                    <a:pt x="440301" y="472219"/>
                  </a:lnTo>
                  <a:lnTo>
                    <a:pt x="441417" y="476386"/>
                  </a:lnTo>
                  <a:close/>
                  <a:moveTo>
                    <a:pt x="1574019" y="1484029"/>
                  </a:moveTo>
                  <a:lnTo>
                    <a:pt x="1547475" y="1491141"/>
                  </a:lnTo>
                  <a:lnTo>
                    <a:pt x="1547475" y="1535184"/>
                  </a:lnTo>
                  <a:lnTo>
                    <a:pt x="1587726" y="1535184"/>
                  </a:lnTo>
                  <a:close/>
                  <a:moveTo>
                    <a:pt x="502748" y="378451"/>
                  </a:moveTo>
                  <a:lnTo>
                    <a:pt x="502436" y="378451"/>
                  </a:lnTo>
                  <a:lnTo>
                    <a:pt x="502436" y="398306"/>
                  </a:lnTo>
                  <a:lnTo>
                    <a:pt x="502748" y="398306"/>
                  </a:lnTo>
                  <a:close/>
                  <a:moveTo>
                    <a:pt x="1619997" y="1418655"/>
                  </a:moveTo>
                  <a:lnTo>
                    <a:pt x="1619694" y="1418736"/>
                  </a:lnTo>
                  <a:lnTo>
                    <a:pt x="1624833" y="1437915"/>
                  </a:lnTo>
                  <a:lnTo>
                    <a:pt x="1625136" y="1437834"/>
                  </a:lnTo>
                  <a:close/>
                  <a:moveTo>
                    <a:pt x="599226" y="312499"/>
                  </a:moveTo>
                  <a:lnTo>
                    <a:pt x="563767" y="302998"/>
                  </a:lnTo>
                  <a:lnTo>
                    <a:pt x="563767" y="347060"/>
                  </a:lnTo>
                  <a:lnTo>
                    <a:pt x="589966" y="347060"/>
                  </a:lnTo>
                  <a:close/>
                  <a:moveTo>
                    <a:pt x="1683215" y="1316261"/>
                  </a:moveTo>
                  <a:lnTo>
                    <a:pt x="1659413" y="1330003"/>
                  </a:lnTo>
                  <a:lnTo>
                    <a:pt x="1670811" y="1372541"/>
                  </a:lnTo>
                  <a:lnTo>
                    <a:pt x="1709693" y="1362122"/>
                  </a:lnTo>
                  <a:close/>
                  <a:moveTo>
                    <a:pt x="671732" y="278873"/>
                  </a:moveTo>
                  <a:lnTo>
                    <a:pt x="671429" y="278792"/>
                  </a:lnTo>
                  <a:lnTo>
                    <a:pt x="666290" y="297971"/>
                  </a:lnTo>
                  <a:lnTo>
                    <a:pt x="666593" y="298052"/>
                  </a:lnTo>
                  <a:close/>
                  <a:moveTo>
                    <a:pt x="1710705" y="1241214"/>
                  </a:moveTo>
                  <a:lnTo>
                    <a:pt x="1710435" y="1241371"/>
                  </a:lnTo>
                  <a:lnTo>
                    <a:pt x="1720363" y="1258566"/>
                  </a:lnTo>
                  <a:lnTo>
                    <a:pt x="1720634" y="1258410"/>
                  </a:lnTo>
                  <a:close/>
                  <a:moveTo>
                    <a:pt x="786760" y="233913"/>
                  </a:moveTo>
                  <a:lnTo>
                    <a:pt x="752283" y="214007"/>
                  </a:lnTo>
                  <a:lnTo>
                    <a:pt x="738795" y="264345"/>
                  </a:lnTo>
                  <a:lnTo>
                    <a:pt x="765118" y="271398"/>
                  </a:lnTo>
                  <a:close/>
                  <a:moveTo>
                    <a:pt x="1742261" y="1133190"/>
                  </a:moveTo>
                  <a:lnTo>
                    <a:pt x="1727385" y="1148066"/>
                  </a:lnTo>
                  <a:lnTo>
                    <a:pt x="1747854" y="1183520"/>
                  </a:lnTo>
                  <a:lnTo>
                    <a:pt x="1776216" y="1167145"/>
                  </a:lnTo>
                  <a:close/>
                  <a:moveTo>
                    <a:pt x="865499" y="220198"/>
                  </a:moveTo>
                  <a:lnTo>
                    <a:pt x="865227" y="220041"/>
                  </a:lnTo>
                  <a:lnTo>
                    <a:pt x="855299" y="237237"/>
                  </a:lnTo>
                  <a:lnTo>
                    <a:pt x="855571" y="237394"/>
                  </a:lnTo>
                  <a:close/>
                  <a:moveTo>
                    <a:pt x="1749391" y="1053585"/>
                  </a:moveTo>
                  <a:lnTo>
                    <a:pt x="1749170" y="1053806"/>
                  </a:lnTo>
                  <a:lnTo>
                    <a:pt x="1763211" y="1067847"/>
                  </a:lnTo>
                  <a:lnTo>
                    <a:pt x="1763432" y="1067626"/>
                  </a:lnTo>
                  <a:close/>
                  <a:moveTo>
                    <a:pt x="960092" y="178394"/>
                  </a:moveTo>
                  <a:lnTo>
                    <a:pt x="934037" y="223522"/>
                  </a:lnTo>
                  <a:lnTo>
                    <a:pt x="957639" y="237148"/>
                  </a:lnTo>
                  <a:lnTo>
                    <a:pt x="988243" y="206545"/>
                  </a:lnTo>
                  <a:close/>
                  <a:moveTo>
                    <a:pt x="1799192" y="959391"/>
                  </a:moveTo>
                  <a:lnTo>
                    <a:pt x="1754919" y="933830"/>
                  </a:lnTo>
                  <a:lnTo>
                    <a:pt x="1740846" y="958205"/>
                  </a:lnTo>
                  <a:lnTo>
                    <a:pt x="1739565" y="957465"/>
                  </a:lnTo>
                  <a:lnTo>
                    <a:pt x="1770342" y="988242"/>
                  </a:lnTo>
                  <a:close/>
                  <a:moveTo>
                    <a:pt x="1431586" y="579909"/>
                  </a:moveTo>
                  <a:lnTo>
                    <a:pt x="1365874" y="579909"/>
                  </a:lnTo>
                  <a:lnTo>
                    <a:pt x="1365874" y="518577"/>
                  </a:lnTo>
                  <a:lnTo>
                    <a:pt x="1314627" y="518577"/>
                  </a:lnTo>
                  <a:lnTo>
                    <a:pt x="1314627" y="479006"/>
                  </a:lnTo>
                  <a:lnTo>
                    <a:pt x="1248155" y="496818"/>
                  </a:lnTo>
                  <a:lnTo>
                    <a:pt x="1232281" y="437575"/>
                  </a:lnTo>
                  <a:lnTo>
                    <a:pt x="1182780" y="450839"/>
                  </a:lnTo>
                  <a:lnTo>
                    <a:pt x="1172540" y="412621"/>
                  </a:lnTo>
                  <a:lnTo>
                    <a:pt x="1112946" y="447027"/>
                  </a:lnTo>
                  <a:lnTo>
                    <a:pt x="1082280" y="393912"/>
                  </a:lnTo>
                  <a:lnTo>
                    <a:pt x="1037900" y="419535"/>
                  </a:lnTo>
                  <a:lnTo>
                    <a:pt x="1019666" y="387954"/>
                  </a:lnTo>
                  <a:lnTo>
                    <a:pt x="966450" y="441171"/>
                  </a:lnTo>
                  <a:lnTo>
                    <a:pt x="923082" y="397802"/>
                  </a:lnTo>
                  <a:lnTo>
                    <a:pt x="886844" y="434040"/>
                  </a:lnTo>
                  <a:lnTo>
                    <a:pt x="860313" y="407508"/>
                  </a:lnTo>
                  <a:lnTo>
                    <a:pt x="826436" y="466185"/>
                  </a:lnTo>
                  <a:lnTo>
                    <a:pt x="773321" y="435518"/>
                  </a:lnTo>
                  <a:lnTo>
                    <a:pt x="747697" y="479900"/>
                  </a:lnTo>
                  <a:lnTo>
                    <a:pt x="715203" y="461139"/>
                  </a:lnTo>
                  <a:lnTo>
                    <a:pt x="697666" y="526588"/>
                  </a:lnTo>
                  <a:lnTo>
                    <a:pt x="638424" y="510715"/>
                  </a:lnTo>
                  <a:lnTo>
                    <a:pt x="625160" y="560214"/>
                  </a:lnTo>
                  <a:lnTo>
                    <a:pt x="591912" y="551305"/>
                  </a:lnTo>
                  <a:lnTo>
                    <a:pt x="591912" y="611013"/>
                  </a:lnTo>
                  <a:lnTo>
                    <a:pt x="530581" y="611013"/>
                  </a:lnTo>
                  <a:lnTo>
                    <a:pt x="530581" y="662259"/>
                  </a:lnTo>
                  <a:lnTo>
                    <a:pt x="491222" y="662259"/>
                  </a:lnTo>
                  <a:lnTo>
                    <a:pt x="508617" y="727178"/>
                  </a:lnTo>
                  <a:lnTo>
                    <a:pt x="449375" y="743052"/>
                  </a:lnTo>
                  <a:lnTo>
                    <a:pt x="462639" y="792552"/>
                  </a:lnTo>
                  <a:lnTo>
                    <a:pt x="424621" y="802739"/>
                  </a:lnTo>
                  <a:lnTo>
                    <a:pt x="458227" y="860946"/>
                  </a:lnTo>
                  <a:lnTo>
                    <a:pt x="405113" y="891612"/>
                  </a:lnTo>
                  <a:lnTo>
                    <a:pt x="430736" y="935993"/>
                  </a:lnTo>
                  <a:lnTo>
                    <a:pt x="390155" y="959422"/>
                  </a:lnTo>
                  <a:lnTo>
                    <a:pt x="441171" y="1010438"/>
                  </a:lnTo>
                  <a:lnTo>
                    <a:pt x="397803" y="1053806"/>
                  </a:lnTo>
                  <a:lnTo>
                    <a:pt x="434039" y="1090042"/>
                  </a:lnTo>
                  <a:lnTo>
                    <a:pt x="406596" y="1117486"/>
                  </a:lnTo>
                  <a:lnTo>
                    <a:pt x="466391" y="1152009"/>
                  </a:lnTo>
                  <a:lnTo>
                    <a:pt x="435726" y="1205124"/>
                  </a:lnTo>
                  <a:lnTo>
                    <a:pt x="480106" y="1230747"/>
                  </a:lnTo>
                  <a:lnTo>
                    <a:pt x="460701" y="1264357"/>
                  </a:lnTo>
                  <a:lnTo>
                    <a:pt x="527394" y="1282228"/>
                  </a:lnTo>
                  <a:lnTo>
                    <a:pt x="511521" y="1341469"/>
                  </a:lnTo>
                  <a:lnTo>
                    <a:pt x="561022" y="1354733"/>
                  </a:lnTo>
                  <a:lnTo>
                    <a:pt x="552919" y="1384974"/>
                  </a:lnTo>
                  <a:lnTo>
                    <a:pt x="623019" y="1384974"/>
                  </a:lnTo>
                  <a:lnTo>
                    <a:pt x="623019" y="1446305"/>
                  </a:lnTo>
                  <a:lnTo>
                    <a:pt x="674266" y="1446305"/>
                  </a:lnTo>
                  <a:lnTo>
                    <a:pt x="674266" y="1484055"/>
                  </a:lnTo>
                  <a:lnTo>
                    <a:pt x="738978" y="1466716"/>
                  </a:lnTo>
                  <a:lnTo>
                    <a:pt x="754852" y="1525958"/>
                  </a:lnTo>
                  <a:lnTo>
                    <a:pt x="804352" y="1512694"/>
                  </a:lnTo>
                  <a:lnTo>
                    <a:pt x="814124" y="1549162"/>
                  </a:lnTo>
                  <a:lnTo>
                    <a:pt x="872147" y="1515662"/>
                  </a:lnTo>
                  <a:lnTo>
                    <a:pt x="902813" y="1568777"/>
                  </a:lnTo>
                  <a:lnTo>
                    <a:pt x="947193" y="1543154"/>
                  </a:lnTo>
                  <a:lnTo>
                    <a:pt x="967621" y="1578535"/>
                  </a:lnTo>
                  <a:lnTo>
                    <a:pt x="1010440" y="1535716"/>
                  </a:lnTo>
                  <a:lnTo>
                    <a:pt x="1053808" y="1579085"/>
                  </a:lnTo>
                  <a:lnTo>
                    <a:pt x="1090045" y="1542847"/>
                  </a:lnTo>
                  <a:lnTo>
                    <a:pt x="1118186" y="1570989"/>
                  </a:lnTo>
                  <a:lnTo>
                    <a:pt x="1152215" y="1512049"/>
                  </a:lnTo>
                  <a:lnTo>
                    <a:pt x="1205329" y="1542715"/>
                  </a:lnTo>
                  <a:lnTo>
                    <a:pt x="1230953" y="1498334"/>
                  </a:lnTo>
                  <a:lnTo>
                    <a:pt x="1265421" y="1518235"/>
                  </a:lnTo>
                  <a:lnTo>
                    <a:pt x="1283035" y="1452498"/>
                  </a:lnTo>
                  <a:lnTo>
                    <a:pt x="1342277" y="1468371"/>
                  </a:lnTo>
                  <a:lnTo>
                    <a:pt x="1355540" y="1418870"/>
                  </a:lnTo>
                  <a:lnTo>
                    <a:pt x="1396979" y="1429974"/>
                  </a:lnTo>
                  <a:lnTo>
                    <a:pt x="1396979" y="1353868"/>
                  </a:lnTo>
                  <a:lnTo>
                    <a:pt x="1458311" y="1353868"/>
                  </a:lnTo>
                  <a:lnTo>
                    <a:pt x="1458311" y="1302622"/>
                  </a:lnTo>
                  <a:lnTo>
                    <a:pt x="1496272" y="1302622"/>
                  </a:lnTo>
                  <a:lnTo>
                    <a:pt x="1478516" y="1236354"/>
                  </a:lnTo>
                  <a:lnTo>
                    <a:pt x="1537757" y="1220481"/>
                  </a:lnTo>
                  <a:lnTo>
                    <a:pt x="1524494" y="1170980"/>
                  </a:lnTo>
                  <a:lnTo>
                    <a:pt x="1561164" y="1161155"/>
                  </a:lnTo>
                  <a:lnTo>
                    <a:pt x="1526864" y="1101744"/>
                  </a:lnTo>
                  <a:lnTo>
                    <a:pt x="1579978" y="1071078"/>
                  </a:lnTo>
                  <a:lnTo>
                    <a:pt x="1554354" y="1026697"/>
                  </a:lnTo>
                  <a:lnTo>
                    <a:pt x="1580734" y="1011467"/>
                  </a:lnTo>
                  <a:lnTo>
                    <a:pt x="1535716" y="966449"/>
                  </a:lnTo>
                  <a:lnTo>
                    <a:pt x="1579084" y="923081"/>
                  </a:lnTo>
                  <a:lnTo>
                    <a:pt x="1542847" y="886844"/>
                  </a:lnTo>
                  <a:lnTo>
                    <a:pt x="1570078" y="859612"/>
                  </a:lnTo>
                  <a:lnTo>
                    <a:pt x="1512256" y="826228"/>
                  </a:lnTo>
                  <a:lnTo>
                    <a:pt x="1542922" y="773114"/>
                  </a:lnTo>
                  <a:lnTo>
                    <a:pt x="1498541" y="747491"/>
                  </a:lnTo>
                  <a:lnTo>
                    <a:pt x="1517796" y="714140"/>
                  </a:lnTo>
                  <a:lnTo>
                    <a:pt x="1453304" y="696859"/>
                  </a:lnTo>
                  <a:lnTo>
                    <a:pt x="1469178" y="637618"/>
                  </a:lnTo>
                  <a:lnTo>
                    <a:pt x="1419677" y="624354"/>
                  </a:lnTo>
                  <a:close/>
                  <a:moveTo>
                    <a:pt x="1067626" y="213454"/>
                  </a:moveTo>
                  <a:lnTo>
                    <a:pt x="1053586" y="227495"/>
                  </a:lnTo>
                  <a:lnTo>
                    <a:pt x="1053807" y="227716"/>
                  </a:lnTo>
                  <a:lnTo>
                    <a:pt x="1067848" y="213676"/>
                  </a:lnTo>
                  <a:close/>
                  <a:moveTo>
                    <a:pt x="1758399" y="865020"/>
                  </a:moveTo>
                  <a:lnTo>
                    <a:pt x="1741204" y="855092"/>
                  </a:lnTo>
                  <a:lnTo>
                    <a:pt x="1741047" y="855363"/>
                  </a:lnTo>
                  <a:lnTo>
                    <a:pt x="1758243" y="865291"/>
                  </a:lnTo>
                  <a:close/>
                  <a:moveTo>
                    <a:pt x="1764927" y="751220"/>
                  </a:moveTo>
                  <a:lnTo>
                    <a:pt x="1715548" y="737989"/>
                  </a:lnTo>
                  <a:lnTo>
                    <a:pt x="1708263" y="765175"/>
                  </a:lnTo>
                  <a:lnTo>
                    <a:pt x="1706839" y="764794"/>
                  </a:lnTo>
                  <a:lnTo>
                    <a:pt x="1744528" y="786553"/>
                  </a:lnTo>
                  <a:close/>
                  <a:moveTo>
                    <a:pt x="1269613" y="253256"/>
                  </a:moveTo>
                  <a:lnTo>
                    <a:pt x="1252417" y="263184"/>
                  </a:lnTo>
                  <a:lnTo>
                    <a:pt x="1252574" y="263456"/>
                  </a:lnTo>
                  <a:lnTo>
                    <a:pt x="1269770" y="253528"/>
                  </a:lnTo>
                  <a:close/>
                  <a:moveTo>
                    <a:pt x="1701100" y="670622"/>
                  </a:moveTo>
                  <a:lnTo>
                    <a:pt x="1681921" y="665483"/>
                  </a:lnTo>
                  <a:lnTo>
                    <a:pt x="1681840" y="665786"/>
                  </a:lnTo>
                  <a:lnTo>
                    <a:pt x="1701019" y="670925"/>
                  </a:lnTo>
                  <a:close/>
                  <a:moveTo>
                    <a:pt x="1449635" y="350197"/>
                  </a:moveTo>
                  <a:lnTo>
                    <a:pt x="1430455" y="355337"/>
                  </a:lnTo>
                  <a:lnTo>
                    <a:pt x="1430536" y="355639"/>
                  </a:lnTo>
                  <a:lnTo>
                    <a:pt x="1449716" y="350500"/>
                  </a:lnTo>
                  <a:close/>
                  <a:moveTo>
                    <a:pt x="1598436" y="490432"/>
                  </a:moveTo>
                  <a:lnTo>
                    <a:pt x="1578580" y="490432"/>
                  </a:lnTo>
                  <a:lnTo>
                    <a:pt x="1578580" y="490745"/>
                  </a:lnTo>
                  <a:lnTo>
                    <a:pt x="1598436" y="490745"/>
                  </a:lnTo>
                  <a:close/>
                  <a:moveTo>
                    <a:pt x="1373508" y="264092"/>
                  </a:moveTo>
                  <a:lnTo>
                    <a:pt x="1327463" y="290676"/>
                  </a:lnTo>
                  <a:lnTo>
                    <a:pt x="1341536" y="315051"/>
                  </a:lnTo>
                  <a:lnTo>
                    <a:pt x="1338499" y="316804"/>
                  </a:lnTo>
                  <a:lnTo>
                    <a:pt x="1384341" y="304521"/>
                  </a:lnTo>
                  <a:close/>
                  <a:moveTo>
                    <a:pt x="1679894" y="551763"/>
                  </a:moveTo>
                  <a:lnTo>
                    <a:pt x="1629827" y="551763"/>
                  </a:lnTo>
                  <a:lnTo>
                    <a:pt x="1629827" y="579909"/>
                  </a:lnTo>
                  <a:lnTo>
                    <a:pt x="1598308" y="579909"/>
                  </a:lnTo>
                  <a:lnTo>
                    <a:pt x="1667393" y="598420"/>
                  </a:lnTo>
                  <a:close/>
                  <a:moveTo>
                    <a:pt x="1547189" y="387553"/>
                  </a:moveTo>
                  <a:lnTo>
                    <a:pt x="1495830" y="401315"/>
                  </a:lnTo>
                  <a:lnTo>
                    <a:pt x="1503114" y="428501"/>
                  </a:lnTo>
                  <a:lnTo>
                    <a:pt x="1499712" y="429413"/>
                  </a:lnTo>
                  <a:lnTo>
                    <a:pt x="1547189" y="429413"/>
                  </a:lnTo>
                  <a:close/>
                  <a:moveTo>
                    <a:pt x="1636353" y="226479"/>
                  </a:moveTo>
                  <a:lnTo>
                    <a:pt x="1636353" y="287810"/>
                  </a:lnTo>
                  <a:lnTo>
                    <a:pt x="1687600" y="287810"/>
                  </a:lnTo>
                  <a:lnTo>
                    <a:pt x="1687600" y="523006"/>
                  </a:lnTo>
                  <a:lnTo>
                    <a:pt x="1719916" y="402399"/>
                  </a:lnTo>
                  <a:lnTo>
                    <a:pt x="1806042" y="425477"/>
                  </a:lnTo>
                  <a:lnTo>
                    <a:pt x="1790168" y="484719"/>
                  </a:lnTo>
                  <a:lnTo>
                    <a:pt x="1839668" y="497983"/>
                  </a:lnTo>
                  <a:lnTo>
                    <a:pt x="1777777" y="728963"/>
                  </a:lnTo>
                  <a:lnTo>
                    <a:pt x="1845995" y="610807"/>
                  </a:lnTo>
                  <a:lnTo>
                    <a:pt x="1923213" y="655389"/>
                  </a:lnTo>
                  <a:lnTo>
                    <a:pt x="1892548" y="708503"/>
                  </a:lnTo>
                  <a:lnTo>
                    <a:pt x="1936928" y="734127"/>
                  </a:lnTo>
                  <a:lnTo>
                    <a:pt x="1817362" y="941221"/>
                  </a:lnTo>
                  <a:lnTo>
                    <a:pt x="1913838" y="844746"/>
                  </a:lnTo>
                  <a:lnTo>
                    <a:pt x="1976886" y="907794"/>
                  </a:lnTo>
                  <a:lnTo>
                    <a:pt x="1933519" y="951162"/>
                  </a:lnTo>
                  <a:lnTo>
                    <a:pt x="1969756" y="987399"/>
                  </a:lnTo>
                  <a:lnTo>
                    <a:pt x="1808853" y="1148302"/>
                  </a:lnTo>
                  <a:lnTo>
                    <a:pt x="1923600" y="1082053"/>
                  </a:lnTo>
                  <a:lnTo>
                    <a:pt x="1968182" y="1159271"/>
                  </a:lnTo>
                  <a:lnTo>
                    <a:pt x="1915067" y="1189936"/>
                  </a:lnTo>
                  <a:lnTo>
                    <a:pt x="1940691" y="1234317"/>
                  </a:lnTo>
                  <a:lnTo>
                    <a:pt x="1727669" y="1357306"/>
                  </a:lnTo>
                  <a:lnTo>
                    <a:pt x="1866831" y="1320017"/>
                  </a:lnTo>
                  <a:lnTo>
                    <a:pt x="1889909" y="1406143"/>
                  </a:lnTo>
                  <a:lnTo>
                    <a:pt x="1830667" y="1422017"/>
                  </a:lnTo>
                  <a:lnTo>
                    <a:pt x="1843930" y="1471517"/>
                  </a:lnTo>
                  <a:lnTo>
                    <a:pt x="1606324" y="1535184"/>
                  </a:lnTo>
                  <a:lnTo>
                    <a:pt x="1750410" y="1535184"/>
                  </a:lnTo>
                  <a:lnTo>
                    <a:pt x="1750410" y="1624348"/>
                  </a:lnTo>
                  <a:lnTo>
                    <a:pt x="1689078" y="1624348"/>
                  </a:lnTo>
                  <a:lnTo>
                    <a:pt x="1689078" y="1675595"/>
                  </a:lnTo>
                  <a:lnTo>
                    <a:pt x="1425125" y="1675595"/>
                  </a:lnTo>
                  <a:lnTo>
                    <a:pt x="1425125" y="1617821"/>
                  </a:lnTo>
                  <a:lnTo>
                    <a:pt x="1396979" y="1617821"/>
                  </a:lnTo>
                  <a:lnTo>
                    <a:pt x="1396979" y="1608723"/>
                  </a:lnTo>
                  <a:lnTo>
                    <a:pt x="1381475" y="1666586"/>
                  </a:lnTo>
                  <a:lnTo>
                    <a:pt x="1577495" y="1719110"/>
                  </a:lnTo>
                  <a:lnTo>
                    <a:pt x="1554417" y="1805235"/>
                  </a:lnTo>
                  <a:lnTo>
                    <a:pt x="1495176" y="1789362"/>
                  </a:lnTo>
                  <a:lnTo>
                    <a:pt x="1481912" y="1838862"/>
                  </a:lnTo>
                  <a:lnTo>
                    <a:pt x="1246287" y="1775727"/>
                  </a:lnTo>
                  <a:lnTo>
                    <a:pt x="1367637" y="1845788"/>
                  </a:lnTo>
                  <a:lnTo>
                    <a:pt x="1323055" y="1923007"/>
                  </a:lnTo>
                  <a:lnTo>
                    <a:pt x="1269940" y="1892341"/>
                  </a:lnTo>
                  <a:lnTo>
                    <a:pt x="1244317" y="1936722"/>
                  </a:lnTo>
                  <a:lnTo>
                    <a:pt x="1033055" y="1814750"/>
                  </a:lnTo>
                  <a:lnTo>
                    <a:pt x="1132143" y="1913839"/>
                  </a:lnTo>
                  <a:lnTo>
                    <a:pt x="1069095" y="1976887"/>
                  </a:lnTo>
                  <a:lnTo>
                    <a:pt x="1025727" y="1933519"/>
                  </a:lnTo>
                  <a:lnTo>
                    <a:pt x="989490" y="1969755"/>
                  </a:lnTo>
                  <a:lnTo>
                    <a:pt x="836791" y="1817056"/>
                  </a:lnTo>
                  <a:lnTo>
                    <a:pt x="891838" y="1912400"/>
                  </a:lnTo>
                  <a:lnTo>
                    <a:pt x="814619" y="1956982"/>
                  </a:lnTo>
                  <a:lnTo>
                    <a:pt x="783954" y="1903867"/>
                  </a:lnTo>
                  <a:lnTo>
                    <a:pt x="739573" y="1929490"/>
                  </a:lnTo>
                  <a:lnTo>
                    <a:pt x="619575" y="1721647"/>
                  </a:lnTo>
                  <a:lnTo>
                    <a:pt x="655315" y="1855031"/>
                  </a:lnTo>
                  <a:lnTo>
                    <a:pt x="569189" y="1878109"/>
                  </a:lnTo>
                  <a:lnTo>
                    <a:pt x="553316" y="1818867"/>
                  </a:lnTo>
                  <a:lnTo>
                    <a:pt x="503815" y="1832130"/>
                  </a:lnTo>
                  <a:lnTo>
                    <a:pt x="441704" y="1600327"/>
                  </a:lnTo>
                  <a:lnTo>
                    <a:pt x="441704" y="1738404"/>
                  </a:lnTo>
                  <a:lnTo>
                    <a:pt x="352540" y="1738404"/>
                  </a:lnTo>
                  <a:lnTo>
                    <a:pt x="352540" y="1677072"/>
                  </a:lnTo>
                  <a:lnTo>
                    <a:pt x="301293" y="1677072"/>
                  </a:lnTo>
                  <a:lnTo>
                    <a:pt x="301293" y="1425503"/>
                  </a:lnTo>
                  <a:lnTo>
                    <a:pt x="260783" y="1576687"/>
                  </a:lnTo>
                  <a:lnTo>
                    <a:pt x="174658" y="1553609"/>
                  </a:lnTo>
                  <a:lnTo>
                    <a:pt x="190531" y="1494368"/>
                  </a:lnTo>
                  <a:lnTo>
                    <a:pt x="141030" y="1481104"/>
                  </a:lnTo>
                  <a:lnTo>
                    <a:pt x="205123" y="1241909"/>
                  </a:lnTo>
                  <a:lnTo>
                    <a:pt x="132652" y="1367431"/>
                  </a:lnTo>
                  <a:lnTo>
                    <a:pt x="55434" y="1322849"/>
                  </a:lnTo>
                  <a:lnTo>
                    <a:pt x="86100" y="1269734"/>
                  </a:lnTo>
                  <a:lnTo>
                    <a:pt x="41719" y="1244111"/>
                  </a:lnTo>
                  <a:lnTo>
                    <a:pt x="165536" y="1029655"/>
                  </a:lnTo>
                  <a:lnTo>
                    <a:pt x="63049" y="1132141"/>
                  </a:lnTo>
                  <a:lnTo>
                    <a:pt x="0" y="1069093"/>
                  </a:lnTo>
                  <a:lnTo>
                    <a:pt x="43368" y="1025725"/>
                  </a:lnTo>
                  <a:lnTo>
                    <a:pt x="7131" y="989488"/>
                  </a:lnTo>
                  <a:lnTo>
                    <a:pt x="190418" y="806201"/>
                  </a:lnTo>
                  <a:lnTo>
                    <a:pt x="61491" y="880637"/>
                  </a:lnTo>
                  <a:lnTo>
                    <a:pt x="16908" y="803419"/>
                  </a:lnTo>
                  <a:lnTo>
                    <a:pt x="70024" y="772753"/>
                  </a:lnTo>
                  <a:lnTo>
                    <a:pt x="44400" y="728372"/>
                  </a:lnTo>
                  <a:lnTo>
                    <a:pt x="252927" y="607978"/>
                  </a:lnTo>
                  <a:lnTo>
                    <a:pt x="120301" y="643515"/>
                  </a:lnTo>
                  <a:lnTo>
                    <a:pt x="97224" y="557389"/>
                  </a:lnTo>
                  <a:lnTo>
                    <a:pt x="156466" y="541516"/>
                  </a:lnTo>
                  <a:lnTo>
                    <a:pt x="143202" y="492015"/>
                  </a:lnTo>
                  <a:lnTo>
                    <a:pt x="375777" y="429697"/>
                  </a:lnTo>
                  <a:lnTo>
                    <a:pt x="238483" y="429697"/>
                  </a:lnTo>
                  <a:lnTo>
                    <a:pt x="238483" y="340533"/>
                  </a:lnTo>
                  <a:lnTo>
                    <a:pt x="299814" y="340533"/>
                  </a:lnTo>
                  <a:lnTo>
                    <a:pt x="299814" y="289287"/>
                  </a:lnTo>
                  <a:lnTo>
                    <a:pt x="512598" y="289287"/>
                  </a:lnTo>
                  <a:lnTo>
                    <a:pt x="403207" y="259976"/>
                  </a:lnTo>
                  <a:lnTo>
                    <a:pt x="426284" y="173850"/>
                  </a:lnTo>
                  <a:lnTo>
                    <a:pt x="485525" y="189724"/>
                  </a:lnTo>
                  <a:lnTo>
                    <a:pt x="498789" y="140224"/>
                  </a:lnTo>
                  <a:lnTo>
                    <a:pt x="733343" y="203072"/>
                  </a:lnTo>
                  <a:lnTo>
                    <a:pt x="611014" y="132446"/>
                  </a:lnTo>
                  <a:lnTo>
                    <a:pt x="655596" y="55227"/>
                  </a:lnTo>
                  <a:lnTo>
                    <a:pt x="708710" y="85893"/>
                  </a:lnTo>
                  <a:lnTo>
                    <a:pt x="734334" y="41512"/>
                  </a:lnTo>
                  <a:lnTo>
                    <a:pt x="944618" y="162920"/>
                  </a:lnTo>
                  <a:lnTo>
                    <a:pt x="844746" y="63048"/>
                  </a:lnTo>
                  <a:lnTo>
                    <a:pt x="907795" y="0"/>
                  </a:lnTo>
                  <a:lnTo>
                    <a:pt x="951163" y="43368"/>
                  </a:lnTo>
                  <a:lnTo>
                    <a:pt x="987400" y="7131"/>
                  </a:lnTo>
                  <a:lnTo>
                    <a:pt x="1174043" y="193774"/>
                  </a:lnTo>
                  <a:lnTo>
                    <a:pt x="1133191" y="234626"/>
                  </a:lnTo>
                  <a:lnTo>
                    <a:pt x="1150267" y="251702"/>
                  </a:lnTo>
                  <a:lnTo>
                    <a:pt x="1194722" y="226036"/>
                  </a:lnTo>
                  <a:lnTo>
                    <a:pt x="1093255" y="50289"/>
                  </a:lnTo>
                  <a:lnTo>
                    <a:pt x="1170473" y="5707"/>
                  </a:lnTo>
                  <a:lnTo>
                    <a:pt x="1201139" y="58823"/>
                  </a:lnTo>
                  <a:lnTo>
                    <a:pt x="1245521" y="33199"/>
                  </a:lnTo>
                  <a:lnTo>
                    <a:pt x="1368902" y="246902"/>
                  </a:lnTo>
                  <a:lnTo>
                    <a:pt x="1331818" y="108502"/>
                  </a:lnTo>
                  <a:lnTo>
                    <a:pt x="1417944" y="85425"/>
                  </a:lnTo>
                  <a:lnTo>
                    <a:pt x="1433818" y="144666"/>
                  </a:lnTo>
                  <a:lnTo>
                    <a:pt x="1483318" y="131403"/>
                  </a:lnTo>
                  <a:lnTo>
                    <a:pt x="1547189" y="369772"/>
                  </a:lnTo>
                  <a:lnTo>
                    <a:pt x="1547189" y="226479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" name="フリーフォーム 61"/>
            <p:cNvSpPr/>
            <p:nvPr/>
          </p:nvSpPr>
          <p:spPr>
            <a:xfrm>
              <a:off x="1007432" y="2674334"/>
              <a:ext cx="172352" cy="328699"/>
            </a:xfrm>
            <a:custGeom>
              <a:avLst/>
              <a:gdLst>
                <a:gd name="connsiteX0" fmla="*/ 252412 w 504824"/>
                <a:gd name="connsiteY0" fmla="*/ 0 h 609379"/>
                <a:gd name="connsiteX1" fmla="*/ 430895 w 504824"/>
                <a:gd name="connsiteY1" fmla="*/ 178483 h 609379"/>
                <a:gd name="connsiteX2" fmla="*/ 430895 w 504824"/>
                <a:gd name="connsiteY2" fmla="*/ 535449 h 609379"/>
                <a:gd name="connsiteX3" fmla="*/ 73928 w 504824"/>
                <a:gd name="connsiteY3" fmla="*/ 535449 h 609379"/>
                <a:gd name="connsiteX4" fmla="*/ 73929 w 504824"/>
                <a:gd name="connsiteY4" fmla="*/ 535449 h 609379"/>
                <a:gd name="connsiteX5" fmla="*/ 73929 w 504824"/>
                <a:gd name="connsiteY5" fmla="*/ 178482 h 60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824" h="609379">
                  <a:moveTo>
                    <a:pt x="252412" y="0"/>
                  </a:moveTo>
                  <a:lnTo>
                    <a:pt x="430895" y="178483"/>
                  </a:lnTo>
                  <a:cubicBezTo>
                    <a:pt x="529468" y="277057"/>
                    <a:pt x="529468" y="436876"/>
                    <a:pt x="430895" y="535449"/>
                  </a:cubicBezTo>
                  <a:cubicBezTo>
                    <a:pt x="332321" y="634023"/>
                    <a:pt x="172502" y="634023"/>
                    <a:pt x="73928" y="535449"/>
                  </a:cubicBezTo>
                  <a:lnTo>
                    <a:pt x="73929" y="535449"/>
                  </a:lnTo>
                  <a:cubicBezTo>
                    <a:pt x="-24644" y="436875"/>
                    <a:pt x="-24644" y="277056"/>
                    <a:pt x="73929" y="178482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" name="フリーフォーム 62"/>
            <p:cNvSpPr/>
            <p:nvPr/>
          </p:nvSpPr>
          <p:spPr>
            <a:xfrm>
              <a:off x="1046455" y="2811779"/>
              <a:ext cx="94306" cy="179855"/>
            </a:xfrm>
            <a:custGeom>
              <a:avLst/>
              <a:gdLst>
                <a:gd name="connsiteX0" fmla="*/ 252412 w 504824"/>
                <a:gd name="connsiteY0" fmla="*/ 0 h 609379"/>
                <a:gd name="connsiteX1" fmla="*/ 430895 w 504824"/>
                <a:gd name="connsiteY1" fmla="*/ 178483 h 609379"/>
                <a:gd name="connsiteX2" fmla="*/ 430895 w 504824"/>
                <a:gd name="connsiteY2" fmla="*/ 535449 h 609379"/>
                <a:gd name="connsiteX3" fmla="*/ 73928 w 504824"/>
                <a:gd name="connsiteY3" fmla="*/ 535449 h 609379"/>
                <a:gd name="connsiteX4" fmla="*/ 73929 w 504824"/>
                <a:gd name="connsiteY4" fmla="*/ 535449 h 609379"/>
                <a:gd name="connsiteX5" fmla="*/ 73929 w 504824"/>
                <a:gd name="connsiteY5" fmla="*/ 178482 h 60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824" h="609379">
                  <a:moveTo>
                    <a:pt x="252412" y="0"/>
                  </a:moveTo>
                  <a:lnTo>
                    <a:pt x="430895" y="178483"/>
                  </a:lnTo>
                  <a:cubicBezTo>
                    <a:pt x="529468" y="277057"/>
                    <a:pt x="529468" y="436876"/>
                    <a:pt x="430895" y="535449"/>
                  </a:cubicBezTo>
                  <a:cubicBezTo>
                    <a:pt x="332321" y="634023"/>
                    <a:pt x="172502" y="634023"/>
                    <a:pt x="73928" y="535449"/>
                  </a:cubicBezTo>
                  <a:lnTo>
                    <a:pt x="73929" y="535449"/>
                  </a:lnTo>
                  <a:cubicBezTo>
                    <a:pt x="-24644" y="436875"/>
                    <a:pt x="-24644" y="277056"/>
                    <a:pt x="73929" y="178482"/>
                  </a:cubicBezTo>
                  <a:close/>
                </a:path>
              </a:pathLst>
            </a:custGeom>
            <a:solidFill>
              <a:srgbClr val="FFC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4" name="グループ化 63"/>
            <p:cNvGrpSpPr/>
            <p:nvPr/>
          </p:nvGrpSpPr>
          <p:grpSpPr>
            <a:xfrm>
              <a:off x="993330" y="3003033"/>
              <a:ext cx="190990" cy="717693"/>
              <a:chOff x="2364739" y="1356360"/>
              <a:chExt cx="1704341" cy="2842261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65" name="角丸四角形 64"/>
              <p:cNvSpPr/>
              <p:nvPr/>
            </p:nvSpPr>
            <p:spPr>
              <a:xfrm>
                <a:off x="2405770" y="1555308"/>
                <a:ext cx="1594722" cy="2643313"/>
              </a:xfrm>
              <a:prstGeom prst="roundRect">
                <a:avLst>
                  <a:gd name="adj" fmla="val 15193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角丸四角形 65"/>
              <p:cNvSpPr/>
              <p:nvPr/>
            </p:nvSpPr>
            <p:spPr>
              <a:xfrm>
                <a:off x="2364739" y="1356360"/>
                <a:ext cx="1704341" cy="397897"/>
              </a:xfrm>
              <a:prstGeom prst="roundRect">
                <a:avLst>
                  <a:gd name="adj" fmla="val 11471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角丸四角形 66"/>
              <p:cNvSpPr/>
              <p:nvPr/>
            </p:nvSpPr>
            <p:spPr>
              <a:xfrm>
                <a:off x="3592063" y="1898937"/>
                <a:ext cx="168881" cy="350524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角丸四角形 67"/>
              <p:cNvSpPr/>
              <p:nvPr/>
            </p:nvSpPr>
            <p:spPr>
              <a:xfrm>
                <a:off x="3592063" y="2363248"/>
                <a:ext cx="168881" cy="1073302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9" name="グループ化 68"/>
          <p:cNvGrpSpPr/>
          <p:nvPr/>
        </p:nvGrpSpPr>
        <p:grpSpPr>
          <a:xfrm>
            <a:off x="6736467" y="818972"/>
            <a:ext cx="298944" cy="1637847"/>
            <a:chOff x="993330" y="2674334"/>
            <a:chExt cx="190990" cy="1046392"/>
          </a:xfrm>
        </p:grpSpPr>
        <p:sp>
          <p:nvSpPr>
            <p:cNvPr id="70" name="フリーフォーム 69"/>
            <p:cNvSpPr/>
            <p:nvPr/>
          </p:nvSpPr>
          <p:spPr>
            <a:xfrm>
              <a:off x="1007432" y="2674334"/>
              <a:ext cx="172352" cy="328699"/>
            </a:xfrm>
            <a:custGeom>
              <a:avLst/>
              <a:gdLst>
                <a:gd name="connsiteX0" fmla="*/ 252412 w 504824"/>
                <a:gd name="connsiteY0" fmla="*/ 0 h 609379"/>
                <a:gd name="connsiteX1" fmla="*/ 430895 w 504824"/>
                <a:gd name="connsiteY1" fmla="*/ 178483 h 609379"/>
                <a:gd name="connsiteX2" fmla="*/ 430895 w 504824"/>
                <a:gd name="connsiteY2" fmla="*/ 535449 h 609379"/>
                <a:gd name="connsiteX3" fmla="*/ 73928 w 504824"/>
                <a:gd name="connsiteY3" fmla="*/ 535449 h 609379"/>
                <a:gd name="connsiteX4" fmla="*/ 73929 w 504824"/>
                <a:gd name="connsiteY4" fmla="*/ 535449 h 609379"/>
                <a:gd name="connsiteX5" fmla="*/ 73929 w 504824"/>
                <a:gd name="connsiteY5" fmla="*/ 178482 h 60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824" h="609379">
                  <a:moveTo>
                    <a:pt x="252412" y="0"/>
                  </a:moveTo>
                  <a:lnTo>
                    <a:pt x="430895" y="178483"/>
                  </a:lnTo>
                  <a:cubicBezTo>
                    <a:pt x="529468" y="277057"/>
                    <a:pt x="529468" y="436876"/>
                    <a:pt x="430895" y="535449"/>
                  </a:cubicBezTo>
                  <a:cubicBezTo>
                    <a:pt x="332321" y="634023"/>
                    <a:pt x="172502" y="634023"/>
                    <a:pt x="73928" y="535449"/>
                  </a:cubicBezTo>
                  <a:lnTo>
                    <a:pt x="73929" y="535449"/>
                  </a:lnTo>
                  <a:cubicBezTo>
                    <a:pt x="-24644" y="436875"/>
                    <a:pt x="-24644" y="277056"/>
                    <a:pt x="73929" y="178482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" name="フリーフォーム 70"/>
            <p:cNvSpPr/>
            <p:nvPr/>
          </p:nvSpPr>
          <p:spPr>
            <a:xfrm>
              <a:off x="1046455" y="2811779"/>
              <a:ext cx="94306" cy="179855"/>
            </a:xfrm>
            <a:custGeom>
              <a:avLst/>
              <a:gdLst>
                <a:gd name="connsiteX0" fmla="*/ 252412 w 504824"/>
                <a:gd name="connsiteY0" fmla="*/ 0 h 609379"/>
                <a:gd name="connsiteX1" fmla="*/ 430895 w 504824"/>
                <a:gd name="connsiteY1" fmla="*/ 178483 h 609379"/>
                <a:gd name="connsiteX2" fmla="*/ 430895 w 504824"/>
                <a:gd name="connsiteY2" fmla="*/ 535449 h 609379"/>
                <a:gd name="connsiteX3" fmla="*/ 73928 w 504824"/>
                <a:gd name="connsiteY3" fmla="*/ 535449 h 609379"/>
                <a:gd name="connsiteX4" fmla="*/ 73929 w 504824"/>
                <a:gd name="connsiteY4" fmla="*/ 535449 h 609379"/>
                <a:gd name="connsiteX5" fmla="*/ 73929 w 504824"/>
                <a:gd name="connsiteY5" fmla="*/ 178482 h 60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824" h="609379">
                  <a:moveTo>
                    <a:pt x="252412" y="0"/>
                  </a:moveTo>
                  <a:lnTo>
                    <a:pt x="430895" y="178483"/>
                  </a:lnTo>
                  <a:cubicBezTo>
                    <a:pt x="529468" y="277057"/>
                    <a:pt x="529468" y="436876"/>
                    <a:pt x="430895" y="535449"/>
                  </a:cubicBezTo>
                  <a:cubicBezTo>
                    <a:pt x="332321" y="634023"/>
                    <a:pt x="172502" y="634023"/>
                    <a:pt x="73928" y="535449"/>
                  </a:cubicBezTo>
                  <a:lnTo>
                    <a:pt x="73929" y="535449"/>
                  </a:lnTo>
                  <a:cubicBezTo>
                    <a:pt x="-24644" y="436875"/>
                    <a:pt x="-24644" y="277056"/>
                    <a:pt x="73929" y="178482"/>
                  </a:cubicBezTo>
                  <a:close/>
                </a:path>
              </a:pathLst>
            </a:custGeom>
            <a:solidFill>
              <a:srgbClr val="FFC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2" name="グループ化 71"/>
            <p:cNvGrpSpPr/>
            <p:nvPr/>
          </p:nvGrpSpPr>
          <p:grpSpPr>
            <a:xfrm>
              <a:off x="993330" y="3003033"/>
              <a:ext cx="190990" cy="717693"/>
              <a:chOff x="2364739" y="1356360"/>
              <a:chExt cx="1704341" cy="2842261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73" name="角丸四角形 72"/>
              <p:cNvSpPr/>
              <p:nvPr/>
            </p:nvSpPr>
            <p:spPr>
              <a:xfrm>
                <a:off x="2405770" y="1555308"/>
                <a:ext cx="1594722" cy="2643313"/>
              </a:xfrm>
              <a:prstGeom prst="roundRect">
                <a:avLst>
                  <a:gd name="adj" fmla="val 15193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" name="角丸四角形 73"/>
              <p:cNvSpPr/>
              <p:nvPr/>
            </p:nvSpPr>
            <p:spPr>
              <a:xfrm>
                <a:off x="2364739" y="1356360"/>
                <a:ext cx="1704341" cy="397897"/>
              </a:xfrm>
              <a:prstGeom prst="roundRect">
                <a:avLst>
                  <a:gd name="adj" fmla="val 11471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" name="角丸四角形 74"/>
              <p:cNvSpPr/>
              <p:nvPr/>
            </p:nvSpPr>
            <p:spPr>
              <a:xfrm>
                <a:off x="3592063" y="1898937"/>
                <a:ext cx="168881" cy="350524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角丸四角形 75"/>
              <p:cNvSpPr/>
              <p:nvPr/>
            </p:nvSpPr>
            <p:spPr>
              <a:xfrm>
                <a:off x="3592063" y="2363248"/>
                <a:ext cx="168881" cy="1073302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7" name="グループ化 76"/>
          <p:cNvGrpSpPr/>
          <p:nvPr/>
        </p:nvGrpSpPr>
        <p:grpSpPr>
          <a:xfrm>
            <a:off x="493408" y="792497"/>
            <a:ext cx="1489261" cy="1571510"/>
            <a:chOff x="493408" y="792497"/>
            <a:chExt cx="1489261" cy="1571510"/>
          </a:xfrm>
        </p:grpSpPr>
        <p:grpSp>
          <p:nvGrpSpPr>
            <p:cNvPr id="78" name="グループ化 77"/>
            <p:cNvGrpSpPr/>
            <p:nvPr/>
          </p:nvGrpSpPr>
          <p:grpSpPr>
            <a:xfrm>
              <a:off x="493408" y="792497"/>
              <a:ext cx="1489261" cy="1571510"/>
              <a:chOff x="-285450" y="988300"/>
              <a:chExt cx="819526" cy="864787"/>
            </a:xfrm>
          </p:grpSpPr>
          <p:sp>
            <p:nvSpPr>
              <p:cNvPr id="82" name="片側の 2 つの角を丸めた四角形 81"/>
              <p:cNvSpPr/>
              <p:nvPr/>
            </p:nvSpPr>
            <p:spPr>
              <a:xfrm>
                <a:off x="-25075" y="1329201"/>
                <a:ext cx="298775" cy="491026"/>
              </a:xfrm>
              <a:prstGeom prst="round2SameRect">
                <a:avLst/>
              </a:prstGeom>
              <a:solidFill>
                <a:srgbClr val="99CC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月 82"/>
              <p:cNvSpPr/>
              <p:nvPr/>
            </p:nvSpPr>
            <p:spPr>
              <a:xfrm rot="16200000">
                <a:off x="91453" y="1410464"/>
                <a:ext cx="65720" cy="819526"/>
              </a:xfrm>
              <a:prstGeom prst="moon">
                <a:avLst>
                  <a:gd name="adj" fmla="val 87500"/>
                </a:avLst>
              </a:prstGeom>
              <a:gradFill flip="none" rotWithShape="1">
                <a:gsLst>
                  <a:gs pos="3400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片側の 2 つの角を丸めた四角形 83"/>
              <p:cNvSpPr/>
              <p:nvPr/>
            </p:nvSpPr>
            <p:spPr>
              <a:xfrm>
                <a:off x="-46529" y="1298615"/>
                <a:ext cx="341684" cy="139694"/>
              </a:xfrm>
              <a:prstGeom prst="round2SameRect">
                <a:avLst>
                  <a:gd name="adj1" fmla="val 33714"/>
                  <a:gd name="adj2" fmla="val 11932"/>
                </a:avLst>
              </a:prstGeom>
              <a:solidFill>
                <a:srgbClr val="99CC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フリーフォーム 84"/>
              <p:cNvSpPr/>
              <p:nvPr/>
            </p:nvSpPr>
            <p:spPr>
              <a:xfrm>
                <a:off x="11883" y="988300"/>
                <a:ext cx="224858" cy="309227"/>
              </a:xfrm>
              <a:custGeom>
                <a:avLst/>
                <a:gdLst>
                  <a:gd name="connsiteX0" fmla="*/ 117953 w 235906"/>
                  <a:gd name="connsiteY0" fmla="*/ 0 h 284764"/>
                  <a:gd name="connsiteX1" fmla="*/ 201359 w 235906"/>
                  <a:gd name="connsiteY1" fmla="*/ 83406 h 284764"/>
                  <a:gd name="connsiteX2" fmla="*/ 201359 w 235906"/>
                  <a:gd name="connsiteY2" fmla="*/ 250216 h 284764"/>
                  <a:gd name="connsiteX3" fmla="*/ 34548 w 235906"/>
                  <a:gd name="connsiteY3" fmla="*/ 250216 h 284764"/>
                  <a:gd name="connsiteX4" fmla="*/ 34548 w 235906"/>
                  <a:gd name="connsiteY4" fmla="*/ 83406 h 28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906" h="284764">
                    <a:moveTo>
                      <a:pt x="117953" y="0"/>
                    </a:moveTo>
                    <a:lnTo>
                      <a:pt x="201359" y="83406"/>
                    </a:lnTo>
                    <a:cubicBezTo>
                      <a:pt x="247422" y="129469"/>
                      <a:pt x="247422" y="204153"/>
                      <a:pt x="201359" y="250216"/>
                    </a:cubicBezTo>
                    <a:cubicBezTo>
                      <a:pt x="155295" y="296280"/>
                      <a:pt x="80611" y="296280"/>
                      <a:pt x="34548" y="250216"/>
                    </a:cubicBezTo>
                    <a:cubicBezTo>
                      <a:pt x="-11516" y="204153"/>
                      <a:pt x="-11516" y="129469"/>
                      <a:pt x="34548" y="8340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フリーフォーム 85"/>
              <p:cNvSpPr/>
              <p:nvPr/>
            </p:nvSpPr>
            <p:spPr>
              <a:xfrm>
                <a:off x="63008" y="1122839"/>
                <a:ext cx="122608" cy="173502"/>
              </a:xfrm>
              <a:custGeom>
                <a:avLst/>
                <a:gdLst>
                  <a:gd name="connsiteX0" fmla="*/ 117953 w 235906"/>
                  <a:gd name="connsiteY0" fmla="*/ 0 h 284764"/>
                  <a:gd name="connsiteX1" fmla="*/ 201359 w 235906"/>
                  <a:gd name="connsiteY1" fmla="*/ 83406 h 284764"/>
                  <a:gd name="connsiteX2" fmla="*/ 201359 w 235906"/>
                  <a:gd name="connsiteY2" fmla="*/ 250216 h 284764"/>
                  <a:gd name="connsiteX3" fmla="*/ 34548 w 235906"/>
                  <a:gd name="connsiteY3" fmla="*/ 250216 h 284764"/>
                  <a:gd name="connsiteX4" fmla="*/ 34548 w 235906"/>
                  <a:gd name="connsiteY4" fmla="*/ 83406 h 28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906" h="284764">
                    <a:moveTo>
                      <a:pt x="117953" y="0"/>
                    </a:moveTo>
                    <a:lnTo>
                      <a:pt x="201359" y="83406"/>
                    </a:lnTo>
                    <a:cubicBezTo>
                      <a:pt x="247422" y="129469"/>
                      <a:pt x="247422" y="204153"/>
                      <a:pt x="201359" y="250216"/>
                    </a:cubicBezTo>
                    <a:cubicBezTo>
                      <a:pt x="155295" y="296280"/>
                      <a:pt x="80611" y="296280"/>
                      <a:pt x="34548" y="250216"/>
                    </a:cubicBezTo>
                    <a:cubicBezTo>
                      <a:pt x="-11516" y="204153"/>
                      <a:pt x="-11516" y="129469"/>
                      <a:pt x="34548" y="8340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9" name="グループ化 78"/>
            <p:cNvGrpSpPr/>
            <p:nvPr/>
          </p:nvGrpSpPr>
          <p:grpSpPr>
            <a:xfrm>
              <a:off x="1408241" y="1712064"/>
              <a:ext cx="61534" cy="443559"/>
              <a:chOff x="1408241" y="1712064"/>
              <a:chExt cx="61534" cy="560266"/>
            </a:xfrm>
            <a:solidFill>
              <a:schemeClr val="bg1"/>
            </a:solidFill>
          </p:grpSpPr>
          <p:sp>
            <p:nvSpPr>
              <p:cNvPr id="80" name="角丸四角形 79"/>
              <p:cNvSpPr/>
              <p:nvPr/>
            </p:nvSpPr>
            <p:spPr>
              <a:xfrm>
                <a:off x="1408241" y="1712064"/>
                <a:ext cx="61534" cy="127721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角丸四角形 80"/>
              <p:cNvSpPr/>
              <p:nvPr/>
            </p:nvSpPr>
            <p:spPr>
              <a:xfrm>
                <a:off x="1408241" y="1881247"/>
                <a:ext cx="61534" cy="391083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7" name="グループ化 86"/>
          <p:cNvGrpSpPr/>
          <p:nvPr/>
        </p:nvGrpSpPr>
        <p:grpSpPr>
          <a:xfrm>
            <a:off x="2697342" y="808092"/>
            <a:ext cx="836949" cy="1636595"/>
            <a:chOff x="2697342" y="808092"/>
            <a:chExt cx="836949" cy="1636595"/>
          </a:xfrm>
        </p:grpSpPr>
        <p:grpSp>
          <p:nvGrpSpPr>
            <p:cNvPr id="88" name="グループ化 87"/>
            <p:cNvGrpSpPr/>
            <p:nvPr/>
          </p:nvGrpSpPr>
          <p:grpSpPr>
            <a:xfrm>
              <a:off x="2697342" y="808092"/>
              <a:ext cx="836949" cy="1636595"/>
              <a:chOff x="632460" y="855164"/>
              <a:chExt cx="1577340" cy="3084376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92" name="フリーフォーム 91"/>
              <p:cNvSpPr/>
              <p:nvPr/>
            </p:nvSpPr>
            <p:spPr>
              <a:xfrm>
                <a:off x="685800" y="1630682"/>
                <a:ext cx="1470660" cy="2308858"/>
              </a:xfrm>
              <a:custGeom>
                <a:avLst/>
                <a:gdLst>
                  <a:gd name="connsiteX0" fmla="*/ 735330 w 1470660"/>
                  <a:gd name="connsiteY0" fmla="*/ 0 h 2308858"/>
                  <a:gd name="connsiteX1" fmla="*/ 1470660 w 1470660"/>
                  <a:gd name="connsiteY1" fmla="*/ 348929 h 2308858"/>
                  <a:gd name="connsiteX2" fmla="*/ 1459737 w 1470660"/>
                  <a:gd name="connsiteY2" fmla="*/ 400351 h 2308858"/>
                  <a:gd name="connsiteX3" fmla="*/ 1470660 w 1470660"/>
                  <a:gd name="connsiteY3" fmla="*/ 451772 h 2308858"/>
                  <a:gd name="connsiteX4" fmla="*/ 1458176 w 1470660"/>
                  <a:gd name="connsiteY4" fmla="*/ 510539 h 2308858"/>
                  <a:gd name="connsiteX5" fmla="*/ 1470660 w 1470660"/>
                  <a:gd name="connsiteY5" fmla="*/ 569306 h 2308858"/>
                  <a:gd name="connsiteX6" fmla="*/ 1459737 w 1470660"/>
                  <a:gd name="connsiteY6" fmla="*/ 620727 h 2308858"/>
                  <a:gd name="connsiteX7" fmla="*/ 1470660 w 1470660"/>
                  <a:gd name="connsiteY7" fmla="*/ 672148 h 2308858"/>
                  <a:gd name="connsiteX8" fmla="*/ 1466864 w 1470660"/>
                  <a:gd name="connsiteY8" fmla="*/ 707824 h 2308858"/>
                  <a:gd name="connsiteX9" fmla="*/ 1460468 w 1470660"/>
                  <a:gd name="connsiteY9" fmla="*/ 727709 h 2308858"/>
                  <a:gd name="connsiteX10" fmla="*/ 1466864 w 1470660"/>
                  <a:gd name="connsiteY10" fmla="*/ 747593 h 2308858"/>
                  <a:gd name="connsiteX11" fmla="*/ 1470660 w 1470660"/>
                  <a:gd name="connsiteY11" fmla="*/ 783269 h 2308858"/>
                  <a:gd name="connsiteX12" fmla="*/ 1459737 w 1470660"/>
                  <a:gd name="connsiteY12" fmla="*/ 834691 h 2308858"/>
                  <a:gd name="connsiteX13" fmla="*/ 1470660 w 1470660"/>
                  <a:gd name="connsiteY13" fmla="*/ 886112 h 2308858"/>
                  <a:gd name="connsiteX14" fmla="*/ 1458176 w 1470660"/>
                  <a:gd name="connsiteY14" fmla="*/ 944879 h 2308858"/>
                  <a:gd name="connsiteX15" fmla="*/ 1470660 w 1470660"/>
                  <a:gd name="connsiteY15" fmla="*/ 1003646 h 2308858"/>
                  <a:gd name="connsiteX16" fmla="*/ 1459737 w 1470660"/>
                  <a:gd name="connsiteY16" fmla="*/ 1055067 h 2308858"/>
                  <a:gd name="connsiteX17" fmla="*/ 1470660 w 1470660"/>
                  <a:gd name="connsiteY17" fmla="*/ 1106489 h 2308858"/>
                  <a:gd name="connsiteX18" fmla="*/ 1466864 w 1470660"/>
                  <a:gd name="connsiteY18" fmla="*/ 1142165 h 2308858"/>
                  <a:gd name="connsiteX19" fmla="*/ 1462919 w 1470660"/>
                  <a:gd name="connsiteY19" fmla="*/ 1154429 h 2308858"/>
                  <a:gd name="connsiteX20" fmla="*/ 1466864 w 1470660"/>
                  <a:gd name="connsiteY20" fmla="*/ 1166694 h 2308858"/>
                  <a:gd name="connsiteX21" fmla="*/ 1470660 w 1470660"/>
                  <a:gd name="connsiteY21" fmla="*/ 1202370 h 2308858"/>
                  <a:gd name="connsiteX22" fmla="*/ 1459737 w 1470660"/>
                  <a:gd name="connsiteY22" fmla="*/ 1253791 h 2308858"/>
                  <a:gd name="connsiteX23" fmla="*/ 1470660 w 1470660"/>
                  <a:gd name="connsiteY23" fmla="*/ 1305212 h 2308858"/>
                  <a:gd name="connsiteX24" fmla="*/ 1458176 w 1470660"/>
                  <a:gd name="connsiteY24" fmla="*/ 1363979 h 2308858"/>
                  <a:gd name="connsiteX25" fmla="*/ 1470660 w 1470660"/>
                  <a:gd name="connsiteY25" fmla="*/ 1422746 h 2308858"/>
                  <a:gd name="connsiteX26" fmla="*/ 1459737 w 1470660"/>
                  <a:gd name="connsiteY26" fmla="*/ 1474167 h 2308858"/>
                  <a:gd name="connsiteX27" fmla="*/ 1470660 w 1470660"/>
                  <a:gd name="connsiteY27" fmla="*/ 1525589 h 2308858"/>
                  <a:gd name="connsiteX28" fmla="*/ 1466864 w 1470660"/>
                  <a:gd name="connsiteY28" fmla="*/ 1561265 h 2308858"/>
                  <a:gd name="connsiteX29" fmla="*/ 1460468 w 1470660"/>
                  <a:gd name="connsiteY29" fmla="*/ 1581149 h 2308858"/>
                  <a:gd name="connsiteX30" fmla="*/ 1466864 w 1470660"/>
                  <a:gd name="connsiteY30" fmla="*/ 1601034 h 2308858"/>
                  <a:gd name="connsiteX31" fmla="*/ 1470660 w 1470660"/>
                  <a:gd name="connsiteY31" fmla="*/ 1636710 h 2308858"/>
                  <a:gd name="connsiteX32" fmla="*/ 1459737 w 1470660"/>
                  <a:gd name="connsiteY32" fmla="*/ 1688131 h 2308858"/>
                  <a:gd name="connsiteX33" fmla="*/ 1470660 w 1470660"/>
                  <a:gd name="connsiteY33" fmla="*/ 1739552 h 2308858"/>
                  <a:gd name="connsiteX34" fmla="*/ 1458176 w 1470660"/>
                  <a:gd name="connsiteY34" fmla="*/ 1798319 h 2308858"/>
                  <a:gd name="connsiteX35" fmla="*/ 1470660 w 1470660"/>
                  <a:gd name="connsiteY35" fmla="*/ 1857086 h 2308858"/>
                  <a:gd name="connsiteX36" fmla="*/ 1459737 w 1470660"/>
                  <a:gd name="connsiteY36" fmla="*/ 1908507 h 2308858"/>
                  <a:gd name="connsiteX37" fmla="*/ 1470660 w 1470660"/>
                  <a:gd name="connsiteY37" fmla="*/ 1959929 h 2308858"/>
                  <a:gd name="connsiteX38" fmla="*/ 735330 w 1470660"/>
                  <a:gd name="connsiteY38" fmla="*/ 2308858 h 2308858"/>
                  <a:gd name="connsiteX39" fmla="*/ 0 w 1470660"/>
                  <a:gd name="connsiteY39" fmla="*/ 1959929 h 2308858"/>
                  <a:gd name="connsiteX40" fmla="*/ 10925 w 1470660"/>
                  <a:gd name="connsiteY40" fmla="*/ 1908507 h 2308858"/>
                  <a:gd name="connsiteX41" fmla="*/ 0 w 1470660"/>
                  <a:gd name="connsiteY41" fmla="*/ 1857086 h 2308858"/>
                  <a:gd name="connsiteX42" fmla="*/ 12484 w 1470660"/>
                  <a:gd name="connsiteY42" fmla="*/ 1798319 h 2308858"/>
                  <a:gd name="connsiteX43" fmla="*/ 0 w 1470660"/>
                  <a:gd name="connsiteY43" fmla="*/ 1739552 h 2308858"/>
                  <a:gd name="connsiteX44" fmla="*/ 10925 w 1470660"/>
                  <a:gd name="connsiteY44" fmla="*/ 1688131 h 2308858"/>
                  <a:gd name="connsiteX45" fmla="*/ 0 w 1470660"/>
                  <a:gd name="connsiteY45" fmla="*/ 1636710 h 2308858"/>
                  <a:gd name="connsiteX46" fmla="*/ 3796 w 1470660"/>
                  <a:gd name="connsiteY46" fmla="*/ 1601034 h 2308858"/>
                  <a:gd name="connsiteX47" fmla="*/ 10192 w 1470660"/>
                  <a:gd name="connsiteY47" fmla="*/ 1581149 h 2308858"/>
                  <a:gd name="connsiteX48" fmla="*/ 3796 w 1470660"/>
                  <a:gd name="connsiteY48" fmla="*/ 1561265 h 2308858"/>
                  <a:gd name="connsiteX49" fmla="*/ 0 w 1470660"/>
                  <a:gd name="connsiteY49" fmla="*/ 1525589 h 2308858"/>
                  <a:gd name="connsiteX50" fmla="*/ 10925 w 1470660"/>
                  <a:gd name="connsiteY50" fmla="*/ 1474167 h 2308858"/>
                  <a:gd name="connsiteX51" fmla="*/ 0 w 1470660"/>
                  <a:gd name="connsiteY51" fmla="*/ 1422746 h 2308858"/>
                  <a:gd name="connsiteX52" fmla="*/ 12484 w 1470660"/>
                  <a:gd name="connsiteY52" fmla="*/ 1363979 h 2308858"/>
                  <a:gd name="connsiteX53" fmla="*/ 0 w 1470660"/>
                  <a:gd name="connsiteY53" fmla="*/ 1305212 h 2308858"/>
                  <a:gd name="connsiteX54" fmla="*/ 10925 w 1470660"/>
                  <a:gd name="connsiteY54" fmla="*/ 1253791 h 2308858"/>
                  <a:gd name="connsiteX55" fmla="*/ 0 w 1470660"/>
                  <a:gd name="connsiteY55" fmla="*/ 1202370 h 2308858"/>
                  <a:gd name="connsiteX56" fmla="*/ 3796 w 1470660"/>
                  <a:gd name="connsiteY56" fmla="*/ 1166694 h 2308858"/>
                  <a:gd name="connsiteX57" fmla="*/ 7741 w 1470660"/>
                  <a:gd name="connsiteY57" fmla="*/ 1154429 h 2308858"/>
                  <a:gd name="connsiteX58" fmla="*/ 3796 w 1470660"/>
                  <a:gd name="connsiteY58" fmla="*/ 1142165 h 2308858"/>
                  <a:gd name="connsiteX59" fmla="*/ 0 w 1470660"/>
                  <a:gd name="connsiteY59" fmla="*/ 1106489 h 2308858"/>
                  <a:gd name="connsiteX60" fmla="*/ 10925 w 1470660"/>
                  <a:gd name="connsiteY60" fmla="*/ 1055067 h 2308858"/>
                  <a:gd name="connsiteX61" fmla="*/ 0 w 1470660"/>
                  <a:gd name="connsiteY61" fmla="*/ 1003646 h 2308858"/>
                  <a:gd name="connsiteX62" fmla="*/ 12484 w 1470660"/>
                  <a:gd name="connsiteY62" fmla="*/ 944879 h 2308858"/>
                  <a:gd name="connsiteX63" fmla="*/ 0 w 1470660"/>
                  <a:gd name="connsiteY63" fmla="*/ 886112 h 2308858"/>
                  <a:gd name="connsiteX64" fmla="*/ 10925 w 1470660"/>
                  <a:gd name="connsiteY64" fmla="*/ 834691 h 2308858"/>
                  <a:gd name="connsiteX65" fmla="*/ 0 w 1470660"/>
                  <a:gd name="connsiteY65" fmla="*/ 783269 h 2308858"/>
                  <a:gd name="connsiteX66" fmla="*/ 3796 w 1470660"/>
                  <a:gd name="connsiteY66" fmla="*/ 747593 h 2308858"/>
                  <a:gd name="connsiteX67" fmla="*/ 10192 w 1470660"/>
                  <a:gd name="connsiteY67" fmla="*/ 727709 h 2308858"/>
                  <a:gd name="connsiteX68" fmla="*/ 3796 w 1470660"/>
                  <a:gd name="connsiteY68" fmla="*/ 707824 h 2308858"/>
                  <a:gd name="connsiteX69" fmla="*/ 0 w 1470660"/>
                  <a:gd name="connsiteY69" fmla="*/ 672148 h 2308858"/>
                  <a:gd name="connsiteX70" fmla="*/ 10925 w 1470660"/>
                  <a:gd name="connsiteY70" fmla="*/ 620727 h 2308858"/>
                  <a:gd name="connsiteX71" fmla="*/ 0 w 1470660"/>
                  <a:gd name="connsiteY71" fmla="*/ 569306 h 2308858"/>
                  <a:gd name="connsiteX72" fmla="*/ 12484 w 1470660"/>
                  <a:gd name="connsiteY72" fmla="*/ 510539 h 2308858"/>
                  <a:gd name="connsiteX73" fmla="*/ 0 w 1470660"/>
                  <a:gd name="connsiteY73" fmla="*/ 451772 h 2308858"/>
                  <a:gd name="connsiteX74" fmla="*/ 10925 w 1470660"/>
                  <a:gd name="connsiteY74" fmla="*/ 400351 h 2308858"/>
                  <a:gd name="connsiteX75" fmla="*/ 0 w 1470660"/>
                  <a:gd name="connsiteY75" fmla="*/ 348929 h 2308858"/>
                  <a:gd name="connsiteX76" fmla="*/ 735330 w 1470660"/>
                  <a:gd name="connsiteY76" fmla="*/ 0 h 230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70660" h="2308858">
                    <a:moveTo>
                      <a:pt x="735330" y="0"/>
                    </a:moveTo>
                    <a:cubicBezTo>
                      <a:pt x="1141441" y="0"/>
                      <a:pt x="1470660" y="156221"/>
                      <a:pt x="1470660" y="348929"/>
                    </a:cubicBezTo>
                    <a:lnTo>
                      <a:pt x="1459737" y="400351"/>
                    </a:lnTo>
                    <a:lnTo>
                      <a:pt x="1470660" y="451772"/>
                    </a:lnTo>
                    <a:lnTo>
                      <a:pt x="1458176" y="510539"/>
                    </a:lnTo>
                    <a:lnTo>
                      <a:pt x="1470660" y="569306"/>
                    </a:lnTo>
                    <a:lnTo>
                      <a:pt x="1459737" y="620727"/>
                    </a:lnTo>
                    <a:lnTo>
                      <a:pt x="1470660" y="672148"/>
                    </a:lnTo>
                    <a:cubicBezTo>
                      <a:pt x="1470660" y="684193"/>
                      <a:pt x="1469374" y="696094"/>
                      <a:pt x="1466864" y="707824"/>
                    </a:cubicBezTo>
                    <a:lnTo>
                      <a:pt x="1460468" y="727709"/>
                    </a:lnTo>
                    <a:lnTo>
                      <a:pt x="1466864" y="747593"/>
                    </a:lnTo>
                    <a:cubicBezTo>
                      <a:pt x="1469374" y="759323"/>
                      <a:pt x="1470660" y="771225"/>
                      <a:pt x="1470660" y="783269"/>
                    </a:cubicBezTo>
                    <a:lnTo>
                      <a:pt x="1459737" y="834691"/>
                    </a:lnTo>
                    <a:lnTo>
                      <a:pt x="1470660" y="886112"/>
                    </a:lnTo>
                    <a:lnTo>
                      <a:pt x="1458176" y="944879"/>
                    </a:lnTo>
                    <a:lnTo>
                      <a:pt x="1470660" y="1003646"/>
                    </a:lnTo>
                    <a:lnTo>
                      <a:pt x="1459737" y="1055067"/>
                    </a:lnTo>
                    <a:lnTo>
                      <a:pt x="1470660" y="1106489"/>
                    </a:lnTo>
                    <a:cubicBezTo>
                      <a:pt x="1470660" y="1118533"/>
                      <a:pt x="1469374" y="1130435"/>
                      <a:pt x="1466864" y="1142165"/>
                    </a:cubicBezTo>
                    <a:lnTo>
                      <a:pt x="1462919" y="1154429"/>
                    </a:lnTo>
                    <a:lnTo>
                      <a:pt x="1466864" y="1166694"/>
                    </a:lnTo>
                    <a:cubicBezTo>
                      <a:pt x="1469374" y="1178424"/>
                      <a:pt x="1470660" y="1190325"/>
                      <a:pt x="1470660" y="1202370"/>
                    </a:cubicBezTo>
                    <a:lnTo>
                      <a:pt x="1459737" y="1253791"/>
                    </a:lnTo>
                    <a:lnTo>
                      <a:pt x="1470660" y="1305212"/>
                    </a:lnTo>
                    <a:lnTo>
                      <a:pt x="1458176" y="1363979"/>
                    </a:lnTo>
                    <a:lnTo>
                      <a:pt x="1470660" y="1422746"/>
                    </a:lnTo>
                    <a:lnTo>
                      <a:pt x="1459737" y="1474167"/>
                    </a:lnTo>
                    <a:lnTo>
                      <a:pt x="1470660" y="1525589"/>
                    </a:lnTo>
                    <a:cubicBezTo>
                      <a:pt x="1470660" y="1537633"/>
                      <a:pt x="1469374" y="1549535"/>
                      <a:pt x="1466864" y="1561265"/>
                    </a:cubicBezTo>
                    <a:lnTo>
                      <a:pt x="1460468" y="1581149"/>
                    </a:lnTo>
                    <a:lnTo>
                      <a:pt x="1466864" y="1601034"/>
                    </a:lnTo>
                    <a:cubicBezTo>
                      <a:pt x="1469374" y="1612764"/>
                      <a:pt x="1470660" y="1624665"/>
                      <a:pt x="1470660" y="1636710"/>
                    </a:cubicBezTo>
                    <a:lnTo>
                      <a:pt x="1459737" y="1688131"/>
                    </a:lnTo>
                    <a:lnTo>
                      <a:pt x="1470660" y="1739552"/>
                    </a:lnTo>
                    <a:lnTo>
                      <a:pt x="1458176" y="1798319"/>
                    </a:lnTo>
                    <a:lnTo>
                      <a:pt x="1470660" y="1857086"/>
                    </a:lnTo>
                    <a:lnTo>
                      <a:pt x="1459737" y="1908507"/>
                    </a:lnTo>
                    <a:lnTo>
                      <a:pt x="1470660" y="1959929"/>
                    </a:lnTo>
                    <a:cubicBezTo>
                      <a:pt x="1470660" y="2152637"/>
                      <a:pt x="1141441" y="2308858"/>
                      <a:pt x="735330" y="2308858"/>
                    </a:cubicBezTo>
                    <a:cubicBezTo>
                      <a:pt x="329219" y="2308858"/>
                      <a:pt x="0" y="2152637"/>
                      <a:pt x="0" y="1959929"/>
                    </a:cubicBezTo>
                    <a:lnTo>
                      <a:pt x="10925" y="1908507"/>
                    </a:lnTo>
                    <a:lnTo>
                      <a:pt x="0" y="1857086"/>
                    </a:lnTo>
                    <a:lnTo>
                      <a:pt x="12484" y="1798319"/>
                    </a:lnTo>
                    <a:lnTo>
                      <a:pt x="0" y="1739552"/>
                    </a:lnTo>
                    <a:lnTo>
                      <a:pt x="10925" y="1688131"/>
                    </a:lnTo>
                    <a:lnTo>
                      <a:pt x="0" y="1636710"/>
                    </a:lnTo>
                    <a:cubicBezTo>
                      <a:pt x="0" y="1624665"/>
                      <a:pt x="1286" y="1612764"/>
                      <a:pt x="3796" y="1601034"/>
                    </a:cubicBezTo>
                    <a:lnTo>
                      <a:pt x="10192" y="1581149"/>
                    </a:lnTo>
                    <a:lnTo>
                      <a:pt x="3796" y="1561265"/>
                    </a:lnTo>
                    <a:cubicBezTo>
                      <a:pt x="1286" y="1549535"/>
                      <a:pt x="0" y="1537633"/>
                      <a:pt x="0" y="1525589"/>
                    </a:cubicBezTo>
                    <a:lnTo>
                      <a:pt x="10925" y="1474167"/>
                    </a:lnTo>
                    <a:lnTo>
                      <a:pt x="0" y="1422746"/>
                    </a:lnTo>
                    <a:lnTo>
                      <a:pt x="12484" y="1363979"/>
                    </a:lnTo>
                    <a:lnTo>
                      <a:pt x="0" y="1305212"/>
                    </a:lnTo>
                    <a:lnTo>
                      <a:pt x="10925" y="1253791"/>
                    </a:lnTo>
                    <a:lnTo>
                      <a:pt x="0" y="1202370"/>
                    </a:lnTo>
                    <a:cubicBezTo>
                      <a:pt x="0" y="1190325"/>
                      <a:pt x="1286" y="1178424"/>
                      <a:pt x="3796" y="1166694"/>
                    </a:cubicBezTo>
                    <a:lnTo>
                      <a:pt x="7741" y="1154429"/>
                    </a:lnTo>
                    <a:lnTo>
                      <a:pt x="3796" y="1142165"/>
                    </a:lnTo>
                    <a:cubicBezTo>
                      <a:pt x="1286" y="1130435"/>
                      <a:pt x="0" y="1118533"/>
                      <a:pt x="0" y="1106489"/>
                    </a:cubicBezTo>
                    <a:lnTo>
                      <a:pt x="10925" y="1055067"/>
                    </a:lnTo>
                    <a:lnTo>
                      <a:pt x="0" y="1003646"/>
                    </a:lnTo>
                    <a:lnTo>
                      <a:pt x="12484" y="944879"/>
                    </a:lnTo>
                    <a:lnTo>
                      <a:pt x="0" y="886112"/>
                    </a:lnTo>
                    <a:lnTo>
                      <a:pt x="10925" y="834691"/>
                    </a:lnTo>
                    <a:lnTo>
                      <a:pt x="0" y="783269"/>
                    </a:lnTo>
                    <a:cubicBezTo>
                      <a:pt x="0" y="771225"/>
                      <a:pt x="1286" y="759323"/>
                      <a:pt x="3796" y="747593"/>
                    </a:cubicBezTo>
                    <a:lnTo>
                      <a:pt x="10192" y="727709"/>
                    </a:lnTo>
                    <a:lnTo>
                      <a:pt x="3796" y="707824"/>
                    </a:lnTo>
                    <a:cubicBezTo>
                      <a:pt x="1286" y="696094"/>
                      <a:pt x="0" y="684193"/>
                      <a:pt x="0" y="672148"/>
                    </a:cubicBezTo>
                    <a:lnTo>
                      <a:pt x="10925" y="620727"/>
                    </a:lnTo>
                    <a:lnTo>
                      <a:pt x="0" y="569306"/>
                    </a:lnTo>
                    <a:lnTo>
                      <a:pt x="12484" y="510539"/>
                    </a:lnTo>
                    <a:lnTo>
                      <a:pt x="0" y="451772"/>
                    </a:lnTo>
                    <a:lnTo>
                      <a:pt x="10925" y="400351"/>
                    </a:lnTo>
                    <a:lnTo>
                      <a:pt x="0" y="348929"/>
                    </a:lnTo>
                    <a:cubicBezTo>
                      <a:pt x="0" y="156221"/>
                      <a:pt x="329219" y="0"/>
                      <a:pt x="735330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" name="フリーフォーム 92"/>
              <p:cNvSpPr/>
              <p:nvPr/>
            </p:nvSpPr>
            <p:spPr>
              <a:xfrm>
                <a:off x="632460" y="1177291"/>
                <a:ext cx="1577340" cy="1059180"/>
              </a:xfrm>
              <a:custGeom>
                <a:avLst/>
                <a:gdLst>
                  <a:gd name="connsiteX0" fmla="*/ 788670 w 1577340"/>
                  <a:gd name="connsiteY0" fmla="*/ 0 h 1059180"/>
                  <a:gd name="connsiteX1" fmla="*/ 1577340 w 1577340"/>
                  <a:gd name="connsiteY1" fmla="*/ 361950 h 1059180"/>
                  <a:gd name="connsiteX2" fmla="*/ 1565624 w 1577340"/>
                  <a:gd name="connsiteY2" fmla="*/ 415290 h 1059180"/>
                  <a:gd name="connsiteX3" fmla="*/ 1577340 w 1577340"/>
                  <a:gd name="connsiteY3" fmla="*/ 468630 h 1059180"/>
                  <a:gd name="connsiteX4" fmla="*/ 1563950 w 1577340"/>
                  <a:gd name="connsiteY4" fmla="*/ 529590 h 1059180"/>
                  <a:gd name="connsiteX5" fmla="*/ 1577340 w 1577340"/>
                  <a:gd name="connsiteY5" fmla="*/ 590550 h 1059180"/>
                  <a:gd name="connsiteX6" fmla="*/ 1565624 w 1577340"/>
                  <a:gd name="connsiteY6" fmla="*/ 643890 h 1059180"/>
                  <a:gd name="connsiteX7" fmla="*/ 1577340 w 1577340"/>
                  <a:gd name="connsiteY7" fmla="*/ 697230 h 1059180"/>
                  <a:gd name="connsiteX8" fmla="*/ 788670 w 1577340"/>
                  <a:gd name="connsiteY8" fmla="*/ 1059180 h 1059180"/>
                  <a:gd name="connsiteX9" fmla="*/ 0 w 1577340"/>
                  <a:gd name="connsiteY9" fmla="*/ 697230 h 1059180"/>
                  <a:gd name="connsiteX10" fmla="*/ 11717 w 1577340"/>
                  <a:gd name="connsiteY10" fmla="*/ 643890 h 1059180"/>
                  <a:gd name="connsiteX11" fmla="*/ 0 w 1577340"/>
                  <a:gd name="connsiteY11" fmla="*/ 590550 h 1059180"/>
                  <a:gd name="connsiteX12" fmla="*/ 13390 w 1577340"/>
                  <a:gd name="connsiteY12" fmla="*/ 529590 h 1059180"/>
                  <a:gd name="connsiteX13" fmla="*/ 0 w 1577340"/>
                  <a:gd name="connsiteY13" fmla="*/ 468630 h 1059180"/>
                  <a:gd name="connsiteX14" fmla="*/ 11717 w 1577340"/>
                  <a:gd name="connsiteY14" fmla="*/ 415290 h 1059180"/>
                  <a:gd name="connsiteX15" fmla="*/ 0 w 1577340"/>
                  <a:gd name="connsiteY15" fmla="*/ 361950 h 1059180"/>
                  <a:gd name="connsiteX16" fmla="*/ 788670 w 1577340"/>
                  <a:gd name="connsiteY16" fmla="*/ 0 h 105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77340" h="1059180">
                    <a:moveTo>
                      <a:pt x="788670" y="0"/>
                    </a:moveTo>
                    <a:cubicBezTo>
                      <a:pt x="1224240" y="0"/>
                      <a:pt x="1577340" y="162051"/>
                      <a:pt x="1577340" y="361950"/>
                    </a:cubicBezTo>
                    <a:lnTo>
                      <a:pt x="1565624" y="415290"/>
                    </a:lnTo>
                    <a:lnTo>
                      <a:pt x="1577340" y="468630"/>
                    </a:lnTo>
                    <a:lnTo>
                      <a:pt x="1563950" y="529590"/>
                    </a:lnTo>
                    <a:lnTo>
                      <a:pt x="1577340" y="590550"/>
                    </a:lnTo>
                    <a:lnTo>
                      <a:pt x="1565624" y="643890"/>
                    </a:lnTo>
                    <a:lnTo>
                      <a:pt x="1577340" y="697230"/>
                    </a:lnTo>
                    <a:cubicBezTo>
                      <a:pt x="1577340" y="897129"/>
                      <a:pt x="1224240" y="1059180"/>
                      <a:pt x="788670" y="1059180"/>
                    </a:cubicBezTo>
                    <a:cubicBezTo>
                      <a:pt x="353100" y="1059180"/>
                      <a:pt x="0" y="897129"/>
                      <a:pt x="0" y="697230"/>
                    </a:cubicBezTo>
                    <a:lnTo>
                      <a:pt x="11717" y="643890"/>
                    </a:lnTo>
                    <a:lnTo>
                      <a:pt x="0" y="590550"/>
                    </a:lnTo>
                    <a:lnTo>
                      <a:pt x="13390" y="529590"/>
                    </a:lnTo>
                    <a:lnTo>
                      <a:pt x="0" y="468630"/>
                    </a:lnTo>
                    <a:lnTo>
                      <a:pt x="11717" y="415290"/>
                    </a:lnTo>
                    <a:lnTo>
                      <a:pt x="0" y="361950"/>
                    </a:lnTo>
                    <a:cubicBezTo>
                      <a:pt x="0" y="162051"/>
                      <a:pt x="353100" y="0"/>
                      <a:pt x="788670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" name="円/楕円 93"/>
              <p:cNvSpPr/>
              <p:nvPr/>
            </p:nvSpPr>
            <p:spPr>
              <a:xfrm>
                <a:off x="792480" y="1261112"/>
                <a:ext cx="1257300" cy="541018"/>
              </a:xfrm>
              <a:prstGeom prst="ellipse">
                <a:avLst/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" name="フリーフォーム 94"/>
              <p:cNvSpPr/>
              <p:nvPr/>
            </p:nvSpPr>
            <p:spPr>
              <a:xfrm>
                <a:off x="1327151" y="855164"/>
                <a:ext cx="321490" cy="728075"/>
              </a:xfrm>
              <a:custGeom>
                <a:avLst/>
                <a:gdLst>
                  <a:gd name="connsiteX0" fmla="*/ 250677 w 321490"/>
                  <a:gd name="connsiteY0" fmla="*/ 0 h 754807"/>
                  <a:gd name="connsiteX1" fmla="*/ 316429 w 321490"/>
                  <a:gd name="connsiteY1" fmla="*/ 239259 h 754807"/>
                  <a:gd name="connsiteX2" fmla="*/ 220535 w 321490"/>
                  <a:gd name="connsiteY2" fmla="*/ 401680 h 754807"/>
                  <a:gd name="connsiteX3" fmla="*/ 203825 w 321490"/>
                  <a:gd name="connsiteY3" fmla="*/ 412602 h 754807"/>
                  <a:gd name="connsiteX4" fmla="*/ 206409 w 321490"/>
                  <a:gd name="connsiteY4" fmla="*/ 417454 h 754807"/>
                  <a:gd name="connsiteX5" fmla="*/ 129779 w 321490"/>
                  <a:gd name="connsiteY5" fmla="*/ 601764 h 754807"/>
                  <a:gd name="connsiteX6" fmla="*/ 154338 w 321490"/>
                  <a:gd name="connsiteY6" fmla="*/ 650456 h 754807"/>
                  <a:gd name="connsiteX7" fmla="*/ 192132 w 321490"/>
                  <a:gd name="connsiteY7" fmla="*/ 686331 h 754807"/>
                  <a:gd name="connsiteX8" fmla="*/ 124510 w 321490"/>
                  <a:gd name="connsiteY8" fmla="*/ 719221 h 754807"/>
                  <a:gd name="connsiteX9" fmla="*/ 96402 w 321490"/>
                  <a:gd name="connsiteY9" fmla="*/ 743796 h 754807"/>
                  <a:gd name="connsiteX10" fmla="*/ 88117 w 321490"/>
                  <a:gd name="connsiteY10" fmla="*/ 754807 h 754807"/>
                  <a:gd name="connsiteX11" fmla="*/ 55769 w 321490"/>
                  <a:gd name="connsiteY11" fmla="*/ 724102 h 754807"/>
                  <a:gd name="connsiteX12" fmla="*/ 12003 w 321490"/>
                  <a:gd name="connsiteY12" fmla="*/ 637327 h 754807"/>
                  <a:gd name="connsiteX13" fmla="*/ 107218 w 321490"/>
                  <a:gd name="connsiteY13" fmla="*/ 335789 h 754807"/>
                  <a:gd name="connsiteX14" fmla="*/ 146909 w 321490"/>
                  <a:gd name="connsiteY14" fmla="*/ 309950 h 754807"/>
                  <a:gd name="connsiteX15" fmla="*/ 171023 w 321490"/>
                  <a:gd name="connsiteY15" fmla="*/ 284708 h 754807"/>
                  <a:gd name="connsiteX16" fmla="*/ 201187 w 321490"/>
                  <a:gd name="connsiteY16" fmla="*/ 217065 h 754807"/>
                  <a:gd name="connsiteX17" fmla="*/ 162961 w 321490"/>
                  <a:gd name="connsiteY17" fmla="*/ 77970 h 754807"/>
                  <a:gd name="connsiteX0" fmla="*/ 250677 w 321490"/>
                  <a:gd name="connsiteY0" fmla="*/ 0 h 754807"/>
                  <a:gd name="connsiteX1" fmla="*/ 316429 w 321490"/>
                  <a:gd name="connsiteY1" fmla="*/ 239259 h 754807"/>
                  <a:gd name="connsiteX2" fmla="*/ 220535 w 321490"/>
                  <a:gd name="connsiteY2" fmla="*/ 401680 h 754807"/>
                  <a:gd name="connsiteX3" fmla="*/ 203825 w 321490"/>
                  <a:gd name="connsiteY3" fmla="*/ 412602 h 754807"/>
                  <a:gd name="connsiteX4" fmla="*/ 206409 w 321490"/>
                  <a:gd name="connsiteY4" fmla="*/ 417454 h 754807"/>
                  <a:gd name="connsiteX5" fmla="*/ 129779 w 321490"/>
                  <a:gd name="connsiteY5" fmla="*/ 601764 h 754807"/>
                  <a:gd name="connsiteX6" fmla="*/ 154338 w 321490"/>
                  <a:gd name="connsiteY6" fmla="*/ 650456 h 754807"/>
                  <a:gd name="connsiteX7" fmla="*/ 192132 w 321490"/>
                  <a:gd name="connsiteY7" fmla="*/ 686331 h 754807"/>
                  <a:gd name="connsiteX8" fmla="*/ 153085 w 321490"/>
                  <a:gd name="connsiteY8" fmla="*/ 741446 h 754807"/>
                  <a:gd name="connsiteX9" fmla="*/ 96402 w 321490"/>
                  <a:gd name="connsiteY9" fmla="*/ 743796 h 754807"/>
                  <a:gd name="connsiteX10" fmla="*/ 88117 w 321490"/>
                  <a:gd name="connsiteY10" fmla="*/ 754807 h 754807"/>
                  <a:gd name="connsiteX11" fmla="*/ 55769 w 321490"/>
                  <a:gd name="connsiteY11" fmla="*/ 724102 h 754807"/>
                  <a:gd name="connsiteX12" fmla="*/ 12003 w 321490"/>
                  <a:gd name="connsiteY12" fmla="*/ 637327 h 754807"/>
                  <a:gd name="connsiteX13" fmla="*/ 107218 w 321490"/>
                  <a:gd name="connsiteY13" fmla="*/ 335789 h 754807"/>
                  <a:gd name="connsiteX14" fmla="*/ 146909 w 321490"/>
                  <a:gd name="connsiteY14" fmla="*/ 309950 h 754807"/>
                  <a:gd name="connsiteX15" fmla="*/ 171023 w 321490"/>
                  <a:gd name="connsiteY15" fmla="*/ 284708 h 754807"/>
                  <a:gd name="connsiteX16" fmla="*/ 201187 w 321490"/>
                  <a:gd name="connsiteY16" fmla="*/ 217065 h 754807"/>
                  <a:gd name="connsiteX17" fmla="*/ 162961 w 321490"/>
                  <a:gd name="connsiteY17" fmla="*/ 77970 h 754807"/>
                  <a:gd name="connsiteX18" fmla="*/ 250677 w 321490"/>
                  <a:gd name="connsiteY18" fmla="*/ 0 h 754807"/>
                  <a:gd name="connsiteX0" fmla="*/ 250677 w 321490"/>
                  <a:gd name="connsiteY0" fmla="*/ 0 h 754807"/>
                  <a:gd name="connsiteX1" fmla="*/ 316429 w 321490"/>
                  <a:gd name="connsiteY1" fmla="*/ 239259 h 754807"/>
                  <a:gd name="connsiteX2" fmla="*/ 220535 w 321490"/>
                  <a:gd name="connsiteY2" fmla="*/ 401680 h 754807"/>
                  <a:gd name="connsiteX3" fmla="*/ 203825 w 321490"/>
                  <a:gd name="connsiteY3" fmla="*/ 412602 h 754807"/>
                  <a:gd name="connsiteX4" fmla="*/ 206409 w 321490"/>
                  <a:gd name="connsiteY4" fmla="*/ 417454 h 754807"/>
                  <a:gd name="connsiteX5" fmla="*/ 129779 w 321490"/>
                  <a:gd name="connsiteY5" fmla="*/ 601764 h 754807"/>
                  <a:gd name="connsiteX6" fmla="*/ 154338 w 321490"/>
                  <a:gd name="connsiteY6" fmla="*/ 650456 h 754807"/>
                  <a:gd name="connsiteX7" fmla="*/ 192132 w 321490"/>
                  <a:gd name="connsiteY7" fmla="*/ 686331 h 754807"/>
                  <a:gd name="connsiteX8" fmla="*/ 96402 w 321490"/>
                  <a:gd name="connsiteY8" fmla="*/ 743796 h 754807"/>
                  <a:gd name="connsiteX9" fmla="*/ 88117 w 321490"/>
                  <a:gd name="connsiteY9" fmla="*/ 754807 h 754807"/>
                  <a:gd name="connsiteX10" fmla="*/ 55769 w 321490"/>
                  <a:gd name="connsiteY10" fmla="*/ 724102 h 754807"/>
                  <a:gd name="connsiteX11" fmla="*/ 12003 w 321490"/>
                  <a:gd name="connsiteY11" fmla="*/ 637327 h 754807"/>
                  <a:gd name="connsiteX12" fmla="*/ 107218 w 321490"/>
                  <a:gd name="connsiteY12" fmla="*/ 335789 h 754807"/>
                  <a:gd name="connsiteX13" fmla="*/ 146909 w 321490"/>
                  <a:gd name="connsiteY13" fmla="*/ 309950 h 754807"/>
                  <a:gd name="connsiteX14" fmla="*/ 171023 w 321490"/>
                  <a:gd name="connsiteY14" fmla="*/ 284708 h 754807"/>
                  <a:gd name="connsiteX15" fmla="*/ 201187 w 321490"/>
                  <a:gd name="connsiteY15" fmla="*/ 217065 h 754807"/>
                  <a:gd name="connsiteX16" fmla="*/ 162961 w 321490"/>
                  <a:gd name="connsiteY16" fmla="*/ 77970 h 754807"/>
                  <a:gd name="connsiteX17" fmla="*/ 250677 w 321490"/>
                  <a:gd name="connsiteY17" fmla="*/ 0 h 754807"/>
                  <a:gd name="connsiteX0" fmla="*/ 250677 w 321490"/>
                  <a:gd name="connsiteY0" fmla="*/ 0 h 743796"/>
                  <a:gd name="connsiteX1" fmla="*/ 316429 w 321490"/>
                  <a:gd name="connsiteY1" fmla="*/ 239259 h 743796"/>
                  <a:gd name="connsiteX2" fmla="*/ 220535 w 321490"/>
                  <a:gd name="connsiteY2" fmla="*/ 401680 h 743796"/>
                  <a:gd name="connsiteX3" fmla="*/ 203825 w 321490"/>
                  <a:gd name="connsiteY3" fmla="*/ 412602 h 743796"/>
                  <a:gd name="connsiteX4" fmla="*/ 206409 w 321490"/>
                  <a:gd name="connsiteY4" fmla="*/ 417454 h 743796"/>
                  <a:gd name="connsiteX5" fmla="*/ 129779 w 321490"/>
                  <a:gd name="connsiteY5" fmla="*/ 601764 h 743796"/>
                  <a:gd name="connsiteX6" fmla="*/ 154338 w 321490"/>
                  <a:gd name="connsiteY6" fmla="*/ 650456 h 743796"/>
                  <a:gd name="connsiteX7" fmla="*/ 192132 w 321490"/>
                  <a:gd name="connsiteY7" fmla="*/ 686331 h 743796"/>
                  <a:gd name="connsiteX8" fmla="*/ 96402 w 321490"/>
                  <a:gd name="connsiteY8" fmla="*/ 743796 h 743796"/>
                  <a:gd name="connsiteX9" fmla="*/ 55769 w 321490"/>
                  <a:gd name="connsiteY9" fmla="*/ 724102 h 743796"/>
                  <a:gd name="connsiteX10" fmla="*/ 12003 w 321490"/>
                  <a:gd name="connsiteY10" fmla="*/ 637327 h 743796"/>
                  <a:gd name="connsiteX11" fmla="*/ 107218 w 321490"/>
                  <a:gd name="connsiteY11" fmla="*/ 335789 h 743796"/>
                  <a:gd name="connsiteX12" fmla="*/ 146909 w 321490"/>
                  <a:gd name="connsiteY12" fmla="*/ 309950 h 743796"/>
                  <a:gd name="connsiteX13" fmla="*/ 171023 w 321490"/>
                  <a:gd name="connsiteY13" fmla="*/ 284708 h 743796"/>
                  <a:gd name="connsiteX14" fmla="*/ 201187 w 321490"/>
                  <a:gd name="connsiteY14" fmla="*/ 217065 h 743796"/>
                  <a:gd name="connsiteX15" fmla="*/ 162961 w 321490"/>
                  <a:gd name="connsiteY15" fmla="*/ 77970 h 743796"/>
                  <a:gd name="connsiteX16" fmla="*/ 250677 w 321490"/>
                  <a:gd name="connsiteY16" fmla="*/ 0 h 743796"/>
                  <a:gd name="connsiteX0" fmla="*/ 250677 w 321490"/>
                  <a:gd name="connsiteY0" fmla="*/ 0 h 725364"/>
                  <a:gd name="connsiteX1" fmla="*/ 316429 w 321490"/>
                  <a:gd name="connsiteY1" fmla="*/ 239259 h 725364"/>
                  <a:gd name="connsiteX2" fmla="*/ 220535 w 321490"/>
                  <a:gd name="connsiteY2" fmla="*/ 401680 h 725364"/>
                  <a:gd name="connsiteX3" fmla="*/ 203825 w 321490"/>
                  <a:gd name="connsiteY3" fmla="*/ 412602 h 725364"/>
                  <a:gd name="connsiteX4" fmla="*/ 206409 w 321490"/>
                  <a:gd name="connsiteY4" fmla="*/ 417454 h 725364"/>
                  <a:gd name="connsiteX5" fmla="*/ 129779 w 321490"/>
                  <a:gd name="connsiteY5" fmla="*/ 601764 h 725364"/>
                  <a:gd name="connsiteX6" fmla="*/ 154338 w 321490"/>
                  <a:gd name="connsiteY6" fmla="*/ 650456 h 725364"/>
                  <a:gd name="connsiteX7" fmla="*/ 192132 w 321490"/>
                  <a:gd name="connsiteY7" fmla="*/ 686331 h 725364"/>
                  <a:gd name="connsiteX8" fmla="*/ 55769 w 321490"/>
                  <a:gd name="connsiteY8" fmla="*/ 724102 h 725364"/>
                  <a:gd name="connsiteX9" fmla="*/ 12003 w 321490"/>
                  <a:gd name="connsiteY9" fmla="*/ 637327 h 725364"/>
                  <a:gd name="connsiteX10" fmla="*/ 107218 w 321490"/>
                  <a:gd name="connsiteY10" fmla="*/ 335789 h 725364"/>
                  <a:gd name="connsiteX11" fmla="*/ 146909 w 321490"/>
                  <a:gd name="connsiteY11" fmla="*/ 309950 h 725364"/>
                  <a:gd name="connsiteX12" fmla="*/ 171023 w 321490"/>
                  <a:gd name="connsiteY12" fmla="*/ 284708 h 725364"/>
                  <a:gd name="connsiteX13" fmla="*/ 201187 w 321490"/>
                  <a:gd name="connsiteY13" fmla="*/ 217065 h 725364"/>
                  <a:gd name="connsiteX14" fmla="*/ 162961 w 321490"/>
                  <a:gd name="connsiteY14" fmla="*/ 77970 h 725364"/>
                  <a:gd name="connsiteX15" fmla="*/ 250677 w 321490"/>
                  <a:gd name="connsiteY15" fmla="*/ 0 h 725364"/>
                  <a:gd name="connsiteX0" fmla="*/ 250677 w 321490"/>
                  <a:gd name="connsiteY0" fmla="*/ 0 h 726469"/>
                  <a:gd name="connsiteX1" fmla="*/ 316429 w 321490"/>
                  <a:gd name="connsiteY1" fmla="*/ 239259 h 726469"/>
                  <a:gd name="connsiteX2" fmla="*/ 220535 w 321490"/>
                  <a:gd name="connsiteY2" fmla="*/ 401680 h 726469"/>
                  <a:gd name="connsiteX3" fmla="*/ 203825 w 321490"/>
                  <a:gd name="connsiteY3" fmla="*/ 412602 h 726469"/>
                  <a:gd name="connsiteX4" fmla="*/ 206409 w 321490"/>
                  <a:gd name="connsiteY4" fmla="*/ 417454 h 726469"/>
                  <a:gd name="connsiteX5" fmla="*/ 129779 w 321490"/>
                  <a:gd name="connsiteY5" fmla="*/ 601764 h 726469"/>
                  <a:gd name="connsiteX6" fmla="*/ 154338 w 321490"/>
                  <a:gd name="connsiteY6" fmla="*/ 650456 h 726469"/>
                  <a:gd name="connsiteX7" fmla="*/ 201657 w 321490"/>
                  <a:gd name="connsiteY7" fmla="*/ 705381 h 726469"/>
                  <a:gd name="connsiteX8" fmla="*/ 55769 w 321490"/>
                  <a:gd name="connsiteY8" fmla="*/ 724102 h 726469"/>
                  <a:gd name="connsiteX9" fmla="*/ 12003 w 321490"/>
                  <a:gd name="connsiteY9" fmla="*/ 637327 h 726469"/>
                  <a:gd name="connsiteX10" fmla="*/ 107218 w 321490"/>
                  <a:gd name="connsiteY10" fmla="*/ 335789 h 726469"/>
                  <a:gd name="connsiteX11" fmla="*/ 146909 w 321490"/>
                  <a:gd name="connsiteY11" fmla="*/ 309950 h 726469"/>
                  <a:gd name="connsiteX12" fmla="*/ 171023 w 321490"/>
                  <a:gd name="connsiteY12" fmla="*/ 284708 h 726469"/>
                  <a:gd name="connsiteX13" fmla="*/ 201187 w 321490"/>
                  <a:gd name="connsiteY13" fmla="*/ 217065 h 726469"/>
                  <a:gd name="connsiteX14" fmla="*/ 162961 w 321490"/>
                  <a:gd name="connsiteY14" fmla="*/ 77970 h 726469"/>
                  <a:gd name="connsiteX15" fmla="*/ 250677 w 321490"/>
                  <a:gd name="connsiteY15" fmla="*/ 0 h 726469"/>
                  <a:gd name="connsiteX0" fmla="*/ 250677 w 321490"/>
                  <a:gd name="connsiteY0" fmla="*/ 0 h 728075"/>
                  <a:gd name="connsiteX1" fmla="*/ 316429 w 321490"/>
                  <a:gd name="connsiteY1" fmla="*/ 239259 h 728075"/>
                  <a:gd name="connsiteX2" fmla="*/ 220535 w 321490"/>
                  <a:gd name="connsiteY2" fmla="*/ 401680 h 728075"/>
                  <a:gd name="connsiteX3" fmla="*/ 203825 w 321490"/>
                  <a:gd name="connsiteY3" fmla="*/ 412602 h 728075"/>
                  <a:gd name="connsiteX4" fmla="*/ 206409 w 321490"/>
                  <a:gd name="connsiteY4" fmla="*/ 417454 h 728075"/>
                  <a:gd name="connsiteX5" fmla="*/ 129779 w 321490"/>
                  <a:gd name="connsiteY5" fmla="*/ 601764 h 728075"/>
                  <a:gd name="connsiteX6" fmla="*/ 154338 w 321490"/>
                  <a:gd name="connsiteY6" fmla="*/ 650456 h 728075"/>
                  <a:gd name="connsiteX7" fmla="*/ 201657 w 321490"/>
                  <a:gd name="connsiteY7" fmla="*/ 714906 h 728075"/>
                  <a:gd name="connsiteX8" fmla="*/ 55769 w 321490"/>
                  <a:gd name="connsiteY8" fmla="*/ 724102 h 728075"/>
                  <a:gd name="connsiteX9" fmla="*/ 12003 w 321490"/>
                  <a:gd name="connsiteY9" fmla="*/ 637327 h 728075"/>
                  <a:gd name="connsiteX10" fmla="*/ 107218 w 321490"/>
                  <a:gd name="connsiteY10" fmla="*/ 335789 h 728075"/>
                  <a:gd name="connsiteX11" fmla="*/ 146909 w 321490"/>
                  <a:gd name="connsiteY11" fmla="*/ 309950 h 728075"/>
                  <a:gd name="connsiteX12" fmla="*/ 171023 w 321490"/>
                  <a:gd name="connsiteY12" fmla="*/ 284708 h 728075"/>
                  <a:gd name="connsiteX13" fmla="*/ 201187 w 321490"/>
                  <a:gd name="connsiteY13" fmla="*/ 217065 h 728075"/>
                  <a:gd name="connsiteX14" fmla="*/ 162961 w 321490"/>
                  <a:gd name="connsiteY14" fmla="*/ 77970 h 728075"/>
                  <a:gd name="connsiteX15" fmla="*/ 250677 w 321490"/>
                  <a:gd name="connsiteY15" fmla="*/ 0 h 728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490" h="728075">
                    <a:moveTo>
                      <a:pt x="250677" y="0"/>
                    </a:moveTo>
                    <a:cubicBezTo>
                      <a:pt x="308618" y="65183"/>
                      <a:pt x="332922" y="153620"/>
                      <a:pt x="316429" y="239259"/>
                    </a:cubicBezTo>
                    <a:cubicBezTo>
                      <a:pt x="304060" y="303488"/>
                      <a:pt x="269800" y="360656"/>
                      <a:pt x="220535" y="401680"/>
                    </a:cubicBezTo>
                    <a:lnTo>
                      <a:pt x="203825" y="412602"/>
                    </a:lnTo>
                    <a:lnTo>
                      <a:pt x="206409" y="417454"/>
                    </a:lnTo>
                    <a:cubicBezTo>
                      <a:pt x="140168" y="452743"/>
                      <a:pt x="108083" y="529913"/>
                      <a:pt x="129779" y="601764"/>
                    </a:cubicBezTo>
                    <a:cubicBezTo>
                      <a:pt x="135203" y="619726"/>
                      <a:pt x="143610" y="636105"/>
                      <a:pt x="154338" y="650456"/>
                    </a:cubicBezTo>
                    <a:lnTo>
                      <a:pt x="201657" y="714906"/>
                    </a:lnTo>
                    <a:cubicBezTo>
                      <a:pt x="185229" y="727180"/>
                      <a:pt x="85791" y="732269"/>
                      <a:pt x="55769" y="724102"/>
                    </a:cubicBezTo>
                    <a:cubicBezTo>
                      <a:pt x="36652" y="698527"/>
                      <a:pt x="21669" y="669338"/>
                      <a:pt x="12003" y="637327"/>
                    </a:cubicBezTo>
                    <a:cubicBezTo>
                      <a:pt x="-21829" y="525289"/>
                      <a:pt x="17720" y="405993"/>
                      <a:pt x="107218" y="335789"/>
                    </a:cubicBezTo>
                    <a:lnTo>
                      <a:pt x="146909" y="309950"/>
                    </a:lnTo>
                    <a:lnTo>
                      <a:pt x="171023" y="284708"/>
                    </a:lnTo>
                    <a:cubicBezTo>
                      <a:pt x="185943" y="265028"/>
                      <a:pt x="196393" y="241959"/>
                      <a:pt x="201187" y="217065"/>
                    </a:cubicBezTo>
                    <a:cubicBezTo>
                      <a:pt x="210775" y="167278"/>
                      <a:pt x="196646" y="115865"/>
                      <a:pt x="162961" y="77970"/>
                    </a:cubicBezTo>
                    <a:lnTo>
                      <a:pt x="250677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9" name="グループ化 88"/>
            <p:cNvGrpSpPr/>
            <p:nvPr/>
          </p:nvGrpSpPr>
          <p:grpSpPr>
            <a:xfrm>
              <a:off x="3387914" y="1571391"/>
              <a:ext cx="61534" cy="443559"/>
              <a:chOff x="1408241" y="1712064"/>
              <a:chExt cx="61534" cy="560266"/>
            </a:xfrm>
            <a:solidFill>
              <a:schemeClr val="bg1"/>
            </a:solidFill>
          </p:grpSpPr>
          <p:sp>
            <p:nvSpPr>
              <p:cNvPr id="90" name="角丸四角形 89"/>
              <p:cNvSpPr/>
              <p:nvPr/>
            </p:nvSpPr>
            <p:spPr>
              <a:xfrm>
                <a:off x="1408241" y="1712064"/>
                <a:ext cx="61534" cy="127721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角丸四角形 90"/>
              <p:cNvSpPr/>
              <p:nvPr/>
            </p:nvSpPr>
            <p:spPr>
              <a:xfrm>
                <a:off x="1408241" y="1881247"/>
                <a:ext cx="61534" cy="391083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6" name="グループ化 95"/>
          <p:cNvGrpSpPr/>
          <p:nvPr/>
        </p:nvGrpSpPr>
        <p:grpSpPr>
          <a:xfrm>
            <a:off x="626019" y="5229200"/>
            <a:ext cx="1181959" cy="1071979"/>
            <a:chOff x="5709920" y="233541"/>
            <a:chExt cx="1181959" cy="1071979"/>
          </a:xfrm>
        </p:grpSpPr>
        <p:sp>
          <p:nvSpPr>
            <p:cNvPr id="97" name="台形 96"/>
            <p:cNvSpPr/>
            <p:nvPr/>
          </p:nvSpPr>
          <p:spPr>
            <a:xfrm>
              <a:off x="5709920" y="259080"/>
              <a:ext cx="1181959" cy="518160"/>
            </a:xfrm>
            <a:prstGeom prst="trapezoid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" name="台形 97"/>
            <p:cNvSpPr/>
            <p:nvPr/>
          </p:nvSpPr>
          <p:spPr>
            <a:xfrm flipV="1">
              <a:off x="5709920" y="777240"/>
              <a:ext cx="1181959" cy="528280"/>
            </a:xfrm>
            <a:prstGeom prst="trapezoid">
              <a:avLst/>
            </a:prstGeom>
            <a:solidFill>
              <a:srgbClr val="FFC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" name="台形 98"/>
            <p:cNvSpPr/>
            <p:nvPr/>
          </p:nvSpPr>
          <p:spPr>
            <a:xfrm>
              <a:off x="6158143" y="259080"/>
              <a:ext cx="285512" cy="518160"/>
            </a:xfrm>
            <a:prstGeom prst="trapezoid">
              <a:avLst/>
            </a:prstGeom>
            <a:solidFill>
              <a:srgbClr val="FF66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" name="台形 99"/>
            <p:cNvSpPr/>
            <p:nvPr/>
          </p:nvSpPr>
          <p:spPr>
            <a:xfrm flipV="1">
              <a:off x="6158143" y="777240"/>
              <a:ext cx="285512" cy="528280"/>
            </a:xfrm>
            <a:prstGeom prst="trapezoid">
              <a:avLst/>
            </a:prstGeom>
            <a:solidFill>
              <a:srgbClr val="FF66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" name="台形 100"/>
            <p:cNvSpPr/>
            <p:nvPr/>
          </p:nvSpPr>
          <p:spPr>
            <a:xfrm>
              <a:off x="5760839" y="404664"/>
              <a:ext cx="1080120" cy="144016"/>
            </a:xfrm>
            <a:prstGeom prst="trapezoid">
              <a:avLst/>
            </a:prstGeom>
            <a:solidFill>
              <a:srgbClr val="FF66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2" name="グループ化 101"/>
            <p:cNvGrpSpPr/>
            <p:nvPr/>
          </p:nvGrpSpPr>
          <p:grpSpPr>
            <a:xfrm>
              <a:off x="6071192" y="233541"/>
              <a:ext cx="447793" cy="330061"/>
              <a:chOff x="6079174" y="249308"/>
              <a:chExt cx="447793" cy="330061"/>
            </a:xfrm>
            <a:solidFill>
              <a:srgbClr val="FF0000"/>
            </a:solidFill>
          </p:grpSpPr>
          <p:grpSp>
            <p:nvGrpSpPr>
              <p:cNvPr id="103" name="グループ化 102"/>
              <p:cNvGrpSpPr/>
              <p:nvPr/>
            </p:nvGrpSpPr>
            <p:grpSpPr>
              <a:xfrm>
                <a:off x="6207108" y="257523"/>
                <a:ext cx="191925" cy="170089"/>
                <a:chOff x="7936773" y="983685"/>
                <a:chExt cx="350638" cy="298529"/>
              </a:xfrm>
              <a:grpFill/>
            </p:grpSpPr>
            <p:sp>
              <p:nvSpPr>
                <p:cNvPr id="110" name="弦 109"/>
                <p:cNvSpPr/>
                <p:nvPr/>
              </p:nvSpPr>
              <p:spPr>
                <a:xfrm>
                  <a:off x="7936773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solidFill>
                  <a:srgbClr val="8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弦 110"/>
                <p:cNvSpPr/>
                <p:nvPr/>
              </p:nvSpPr>
              <p:spPr>
                <a:xfrm flipH="1">
                  <a:off x="7988882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solidFill>
                  <a:srgbClr val="8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4" name="グループ化 103"/>
              <p:cNvGrpSpPr/>
              <p:nvPr/>
            </p:nvGrpSpPr>
            <p:grpSpPr>
              <a:xfrm>
                <a:off x="6127751" y="249308"/>
                <a:ext cx="350638" cy="298529"/>
                <a:chOff x="7936773" y="983685"/>
                <a:chExt cx="350638" cy="298529"/>
              </a:xfrm>
              <a:grpFill/>
            </p:grpSpPr>
            <p:sp>
              <p:nvSpPr>
                <p:cNvPr id="108" name="弦 107"/>
                <p:cNvSpPr/>
                <p:nvPr/>
              </p:nvSpPr>
              <p:spPr>
                <a:xfrm>
                  <a:off x="7936773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弦 108"/>
                <p:cNvSpPr/>
                <p:nvPr/>
              </p:nvSpPr>
              <p:spPr>
                <a:xfrm flipH="1">
                  <a:off x="7988882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5" name="グループ化 104"/>
              <p:cNvGrpSpPr/>
              <p:nvPr/>
            </p:nvGrpSpPr>
            <p:grpSpPr>
              <a:xfrm>
                <a:off x="6079174" y="280840"/>
                <a:ext cx="447793" cy="298529"/>
                <a:chOff x="7936773" y="983685"/>
                <a:chExt cx="447793" cy="298529"/>
              </a:xfrm>
              <a:grpFill/>
            </p:grpSpPr>
            <p:sp>
              <p:nvSpPr>
                <p:cNvPr id="106" name="弦 105"/>
                <p:cNvSpPr/>
                <p:nvPr/>
              </p:nvSpPr>
              <p:spPr>
                <a:xfrm>
                  <a:off x="7936773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" name="弦 106"/>
                <p:cNvSpPr/>
                <p:nvPr/>
              </p:nvSpPr>
              <p:spPr>
                <a:xfrm flipH="1">
                  <a:off x="8086037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12" name="グループ化 111"/>
          <p:cNvGrpSpPr/>
          <p:nvPr/>
        </p:nvGrpSpPr>
        <p:grpSpPr>
          <a:xfrm>
            <a:off x="2381430" y="4786740"/>
            <a:ext cx="1393455" cy="1548952"/>
            <a:chOff x="6347534" y="1226511"/>
            <a:chExt cx="1722268" cy="1914457"/>
          </a:xfrm>
        </p:grpSpPr>
        <p:sp>
          <p:nvSpPr>
            <p:cNvPr id="113" name="正方形/長方形 112"/>
            <p:cNvSpPr/>
            <p:nvPr/>
          </p:nvSpPr>
          <p:spPr>
            <a:xfrm>
              <a:off x="6347534" y="1592016"/>
              <a:ext cx="1722268" cy="1488279"/>
            </a:xfrm>
            <a:prstGeom prst="rect">
              <a:avLst/>
            </a:prstGeom>
            <a:solidFill>
              <a:srgbClr val="70AD47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6347534" y="1699116"/>
              <a:ext cx="1722268" cy="1417963"/>
            </a:xfrm>
            <a:prstGeom prst="rect">
              <a:avLst/>
            </a:prstGeom>
            <a:gradFill flip="none" rotWithShape="1">
              <a:gsLst>
                <a:gs pos="0">
                  <a:srgbClr val="006600"/>
                </a:gs>
                <a:gs pos="100000">
                  <a:srgbClr val="70AD47">
                    <a:lumMod val="60000"/>
                    <a:lumOff val="4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" name="下カーブ矢印 114"/>
            <p:cNvSpPr/>
            <p:nvPr/>
          </p:nvSpPr>
          <p:spPr>
            <a:xfrm rot="18900000">
              <a:off x="6892100" y="1226511"/>
              <a:ext cx="319378" cy="546878"/>
            </a:xfrm>
            <a:prstGeom prst="curvedDownArrow">
              <a:avLst>
                <a:gd name="adj1" fmla="val 50000"/>
                <a:gd name="adj2" fmla="val 50000"/>
                <a:gd name="adj3" fmla="val 0"/>
              </a:avLst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" name="下カーブ矢印 115"/>
            <p:cNvSpPr/>
            <p:nvPr/>
          </p:nvSpPr>
          <p:spPr>
            <a:xfrm rot="2700000" flipH="1">
              <a:off x="7198368" y="1226513"/>
              <a:ext cx="319378" cy="546878"/>
            </a:xfrm>
            <a:prstGeom prst="curvedDownArrow">
              <a:avLst>
                <a:gd name="adj1" fmla="val 50000"/>
                <a:gd name="adj2" fmla="val 50000"/>
                <a:gd name="adj3" fmla="val 0"/>
              </a:avLst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" name="下カーブ矢印 116"/>
            <p:cNvSpPr/>
            <p:nvPr/>
          </p:nvSpPr>
          <p:spPr>
            <a:xfrm rot="2700000" flipH="1">
              <a:off x="7218371" y="1337446"/>
              <a:ext cx="258260" cy="442224"/>
            </a:xfrm>
            <a:prstGeom prst="curvedDownArrow">
              <a:avLst>
                <a:gd name="adj1" fmla="val 50000"/>
                <a:gd name="adj2" fmla="val 50000"/>
                <a:gd name="adj3" fmla="val 0"/>
              </a:avLst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" name="下カーブ矢印 117"/>
            <p:cNvSpPr/>
            <p:nvPr/>
          </p:nvSpPr>
          <p:spPr>
            <a:xfrm rot="18900000">
              <a:off x="6912103" y="1337444"/>
              <a:ext cx="258260" cy="442224"/>
            </a:xfrm>
            <a:prstGeom prst="curvedDownArrow">
              <a:avLst>
                <a:gd name="adj1" fmla="val 50000"/>
                <a:gd name="adj2" fmla="val 50000"/>
                <a:gd name="adj3" fmla="val 0"/>
              </a:avLst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" name="正方形/長方形 118"/>
            <p:cNvSpPr/>
            <p:nvPr/>
          </p:nvSpPr>
          <p:spPr>
            <a:xfrm rot="5400000">
              <a:off x="6426880" y="2199888"/>
              <a:ext cx="1563569" cy="318591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" name="星 10 119"/>
            <p:cNvSpPr/>
            <p:nvPr/>
          </p:nvSpPr>
          <p:spPr>
            <a:xfrm>
              <a:off x="7388118" y="2048469"/>
              <a:ext cx="633788" cy="633786"/>
            </a:xfrm>
            <a:prstGeom prst="star10">
              <a:avLst>
                <a:gd name="adj" fmla="val 39445"/>
                <a:gd name="hf" fmla="val 105146"/>
              </a:avLst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" name="星 10 120"/>
            <p:cNvSpPr/>
            <p:nvPr/>
          </p:nvSpPr>
          <p:spPr>
            <a:xfrm>
              <a:off x="7460124" y="2120476"/>
              <a:ext cx="489774" cy="489772"/>
            </a:xfrm>
            <a:prstGeom prst="star10">
              <a:avLst>
                <a:gd name="adj" fmla="val 39445"/>
                <a:gd name="hf" fmla="val 105146"/>
              </a:avLst>
            </a:prstGeom>
            <a:solidFill>
              <a:srgbClr val="FFFF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" name="山形 121"/>
            <p:cNvSpPr/>
            <p:nvPr/>
          </p:nvSpPr>
          <p:spPr>
            <a:xfrm rot="18900000">
              <a:off x="6805530" y="1588197"/>
              <a:ext cx="487680" cy="329039"/>
            </a:xfrm>
            <a:prstGeom prst="chevron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" name="山形 122"/>
            <p:cNvSpPr/>
            <p:nvPr/>
          </p:nvSpPr>
          <p:spPr>
            <a:xfrm rot="2700000" flipH="1">
              <a:off x="7152010" y="1587456"/>
              <a:ext cx="487680" cy="329039"/>
            </a:xfrm>
            <a:prstGeom prst="chevron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6077902" y="4929012"/>
            <a:ext cx="1509204" cy="1372966"/>
            <a:chOff x="8330657" y="2137473"/>
            <a:chExt cx="1509204" cy="1372966"/>
          </a:xfrm>
        </p:grpSpPr>
        <p:grpSp>
          <p:nvGrpSpPr>
            <p:cNvPr id="125" name="グループ化 124"/>
            <p:cNvGrpSpPr/>
            <p:nvPr/>
          </p:nvGrpSpPr>
          <p:grpSpPr>
            <a:xfrm>
              <a:off x="8870762" y="2137473"/>
              <a:ext cx="447793" cy="330061"/>
              <a:chOff x="6079174" y="249308"/>
              <a:chExt cx="447793" cy="330061"/>
            </a:xfrm>
            <a:solidFill>
              <a:srgbClr val="FF6699"/>
            </a:solidFill>
          </p:grpSpPr>
          <p:grpSp>
            <p:nvGrpSpPr>
              <p:cNvPr id="130" name="グループ化 129"/>
              <p:cNvGrpSpPr/>
              <p:nvPr/>
            </p:nvGrpSpPr>
            <p:grpSpPr>
              <a:xfrm>
                <a:off x="6207108" y="257523"/>
                <a:ext cx="191925" cy="170089"/>
                <a:chOff x="7936773" y="983685"/>
                <a:chExt cx="350638" cy="298529"/>
              </a:xfrm>
              <a:grpFill/>
            </p:grpSpPr>
            <p:sp>
              <p:nvSpPr>
                <p:cNvPr id="137" name="弦 136"/>
                <p:cNvSpPr/>
                <p:nvPr/>
              </p:nvSpPr>
              <p:spPr>
                <a:xfrm>
                  <a:off x="7936773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solidFill>
                  <a:srgbClr val="FFCCCC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弦 137"/>
                <p:cNvSpPr/>
                <p:nvPr/>
              </p:nvSpPr>
              <p:spPr>
                <a:xfrm flipH="1">
                  <a:off x="7988882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solidFill>
                  <a:srgbClr val="FFCCCC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1" name="グループ化 130"/>
              <p:cNvGrpSpPr/>
              <p:nvPr/>
            </p:nvGrpSpPr>
            <p:grpSpPr>
              <a:xfrm>
                <a:off x="6127751" y="249308"/>
                <a:ext cx="350638" cy="298529"/>
                <a:chOff x="7936773" y="983685"/>
                <a:chExt cx="350638" cy="298529"/>
              </a:xfrm>
              <a:grpFill/>
            </p:grpSpPr>
            <p:sp>
              <p:nvSpPr>
                <p:cNvPr id="135" name="弦 134"/>
                <p:cNvSpPr/>
                <p:nvPr/>
              </p:nvSpPr>
              <p:spPr>
                <a:xfrm>
                  <a:off x="7936773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solidFill>
                  <a:srgbClr val="FF99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弦 135"/>
                <p:cNvSpPr/>
                <p:nvPr/>
              </p:nvSpPr>
              <p:spPr>
                <a:xfrm flipH="1">
                  <a:off x="7988882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solidFill>
                  <a:srgbClr val="FF99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2" name="グループ化 131"/>
              <p:cNvGrpSpPr/>
              <p:nvPr/>
            </p:nvGrpSpPr>
            <p:grpSpPr>
              <a:xfrm>
                <a:off x="6079174" y="280840"/>
                <a:ext cx="447793" cy="298529"/>
                <a:chOff x="7936773" y="983685"/>
                <a:chExt cx="447793" cy="298529"/>
              </a:xfrm>
              <a:grpFill/>
            </p:grpSpPr>
            <p:sp>
              <p:nvSpPr>
                <p:cNvPr id="133" name="弦 132"/>
                <p:cNvSpPr/>
                <p:nvPr/>
              </p:nvSpPr>
              <p:spPr>
                <a:xfrm>
                  <a:off x="7936773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弦 133"/>
                <p:cNvSpPr/>
                <p:nvPr/>
              </p:nvSpPr>
              <p:spPr>
                <a:xfrm flipH="1">
                  <a:off x="8086037" y="983685"/>
                  <a:ext cx="298529" cy="298529"/>
                </a:xfrm>
                <a:prstGeom prst="chord">
                  <a:avLst>
                    <a:gd name="adj1" fmla="val 2700000"/>
                    <a:gd name="adj2" fmla="val 13794552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26" name="台形 125"/>
            <p:cNvSpPr/>
            <p:nvPr/>
          </p:nvSpPr>
          <p:spPr>
            <a:xfrm rot="10800000">
              <a:off x="8342650" y="2535698"/>
              <a:ext cx="1485220" cy="951954"/>
            </a:xfrm>
            <a:prstGeom prst="trapezoid">
              <a:avLst>
                <a:gd name="adj" fmla="val 11659"/>
              </a:avLst>
            </a:prstGeom>
            <a:solidFill>
              <a:srgbClr val="70AD47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8330657" y="2429692"/>
              <a:ext cx="1509204" cy="329185"/>
            </a:xfrm>
            <a:prstGeom prst="rect">
              <a:avLst/>
            </a:prstGeom>
            <a:solidFill>
              <a:srgbClr val="00B05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" name="正方形/長方形 127"/>
            <p:cNvSpPr/>
            <p:nvPr/>
          </p:nvSpPr>
          <p:spPr>
            <a:xfrm rot="5400000">
              <a:off x="8537952" y="2825161"/>
              <a:ext cx="1094615" cy="275936"/>
            </a:xfrm>
            <a:prstGeom prst="rect">
              <a:avLst/>
            </a:prstGeom>
            <a:solidFill>
              <a:srgbClr val="0066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" name="正方形/長方形 128"/>
            <p:cNvSpPr/>
            <p:nvPr/>
          </p:nvSpPr>
          <p:spPr>
            <a:xfrm rot="5400000">
              <a:off x="8537952" y="2875306"/>
              <a:ext cx="1094615" cy="175652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39" name="グループ化 138"/>
          <p:cNvGrpSpPr/>
          <p:nvPr/>
        </p:nvGrpSpPr>
        <p:grpSpPr>
          <a:xfrm>
            <a:off x="4229640" y="5378464"/>
            <a:ext cx="1493165" cy="724605"/>
            <a:chOff x="8021906" y="742925"/>
            <a:chExt cx="1493165" cy="724605"/>
          </a:xfrm>
        </p:grpSpPr>
        <p:sp>
          <p:nvSpPr>
            <p:cNvPr id="140" name="台形 139"/>
            <p:cNvSpPr/>
            <p:nvPr/>
          </p:nvSpPr>
          <p:spPr>
            <a:xfrm>
              <a:off x="8021906" y="742926"/>
              <a:ext cx="1493165" cy="518160"/>
            </a:xfrm>
            <a:prstGeom prst="trapezoid">
              <a:avLst/>
            </a:prstGeom>
            <a:solidFill>
              <a:srgbClr val="00B0F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1" name="台形 140"/>
            <p:cNvSpPr/>
            <p:nvPr/>
          </p:nvSpPr>
          <p:spPr>
            <a:xfrm flipV="1">
              <a:off x="8021906" y="1261085"/>
              <a:ext cx="1493165" cy="206445"/>
            </a:xfrm>
            <a:prstGeom prst="trapezoid">
              <a:avLst/>
            </a:prstGeom>
            <a:solidFill>
              <a:srgbClr val="0070C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42" name="グループ化 141"/>
            <p:cNvGrpSpPr/>
            <p:nvPr/>
          </p:nvGrpSpPr>
          <p:grpSpPr>
            <a:xfrm>
              <a:off x="8584923" y="742925"/>
              <a:ext cx="369989" cy="724604"/>
              <a:chOff x="8230624" y="259080"/>
              <a:chExt cx="285512" cy="724603"/>
            </a:xfrm>
            <a:solidFill>
              <a:srgbClr val="FFFF00"/>
            </a:solidFill>
          </p:grpSpPr>
          <p:sp>
            <p:nvSpPr>
              <p:cNvPr id="169" name="台形 168"/>
              <p:cNvSpPr/>
              <p:nvPr/>
            </p:nvSpPr>
            <p:spPr>
              <a:xfrm>
                <a:off x="8230624" y="259080"/>
                <a:ext cx="285512" cy="518160"/>
              </a:xfrm>
              <a:prstGeom prst="trapezoid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0" name="台形 169"/>
              <p:cNvSpPr/>
              <p:nvPr/>
            </p:nvSpPr>
            <p:spPr>
              <a:xfrm>
                <a:off x="8279508" y="259080"/>
                <a:ext cx="185559" cy="518160"/>
              </a:xfrm>
              <a:prstGeom prst="trapezoid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台形 170"/>
              <p:cNvSpPr/>
              <p:nvPr/>
            </p:nvSpPr>
            <p:spPr>
              <a:xfrm flipV="1">
                <a:off x="8230624" y="777239"/>
                <a:ext cx="285512" cy="206444"/>
              </a:xfrm>
              <a:prstGeom prst="trapezoid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" name="台形 171"/>
              <p:cNvSpPr/>
              <p:nvPr/>
            </p:nvSpPr>
            <p:spPr>
              <a:xfrm flipV="1">
                <a:off x="8279508" y="777239"/>
                <a:ext cx="185559" cy="206444"/>
              </a:xfrm>
              <a:prstGeom prst="trapezoid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3" name="台形 142"/>
            <p:cNvSpPr/>
            <p:nvPr/>
          </p:nvSpPr>
          <p:spPr>
            <a:xfrm>
              <a:off x="8070052" y="888509"/>
              <a:ext cx="1399703" cy="144016"/>
            </a:xfrm>
            <a:prstGeom prst="trapezoid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4" name="台形 143"/>
            <p:cNvSpPr/>
            <p:nvPr/>
          </p:nvSpPr>
          <p:spPr>
            <a:xfrm>
              <a:off x="8076963" y="914399"/>
              <a:ext cx="1385880" cy="87607"/>
            </a:xfrm>
            <a:prstGeom prst="trapezoid">
              <a:avLst/>
            </a:prstGeom>
            <a:solidFill>
              <a:srgbClr val="FFFF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45" name="グループ化 144"/>
            <p:cNvGrpSpPr/>
            <p:nvPr/>
          </p:nvGrpSpPr>
          <p:grpSpPr>
            <a:xfrm>
              <a:off x="8585434" y="776325"/>
              <a:ext cx="370510" cy="332076"/>
              <a:chOff x="8769424" y="2181746"/>
              <a:chExt cx="370510" cy="385903"/>
            </a:xfrm>
            <a:solidFill>
              <a:srgbClr val="FF0000"/>
            </a:solidFill>
          </p:grpSpPr>
          <p:sp>
            <p:nvSpPr>
              <p:cNvPr id="146" name="弦 145"/>
              <p:cNvSpPr/>
              <p:nvPr/>
            </p:nvSpPr>
            <p:spPr>
              <a:xfrm flipH="1">
                <a:off x="8840912" y="2258832"/>
                <a:ext cx="298529" cy="298529"/>
              </a:xfrm>
              <a:prstGeom prst="chord">
                <a:avLst>
                  <a:gd name="adj1" fmla="val 2700000"/>
                  <a:gd name="adj2" fmla="val 11700419"/>
                </a:avLst>
              </a:prstGeom>
              <a:solidFill>
                <a:srgbClr val="FF33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弦 146"/>
              <p:cNvSpPr/>
              <p:nvPr/>
            </p:nvSpPr>
            <p:spPr>
              <a:xfrm rot="4500000" flipH="1">
                <a:off x="8769424" y="2269120"/>
                <a:ext cx="298529" cy="298529"/>
              </a:xfrm>
              <a:prstGeom prst="chord">
                <a:avLst>
                  <a:gd name="adj1" fmla="val 2700000"/>
                  <a:gd name="adj2" fmla="val 11700419"/>
                </a:avLst>
              </a:prstGeom>
              <a:solidFill>
                <a:srgbClr val="FF33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8" name="グループ化 147"/>
              <p:cNvGrpSpPr/>
              <p:nvPr/>
            </p:nvGrpSpPr>
            <p:grpSpPr>
              <a:xfrm rot="10800000">
                <a:off x="8769917" y="2181746"/>
                <a:ext cx="370017" cy="308817"/>
                <a:chOff x="8730963" y="2258831"/>
                <a:chExt cx="370017" cy="308817"/>
              </a:xfrm>
              <a:grpFill/>
            </p:grpSpPr>
            <p:sp>
              <p:nvSpPr>
                <p:cNvPr id="167" name="弦 166"/>
                <p:cNvSpPr/>
                <p:nvPr/>
              </p:nvSpPr>
              <p:spPr>
                <a:xfrm flipH="1">
                  <a:off x="8802451" y="2258831"/>
                  <a:ext cx="298529" cy="298529"/>
                </a:xfrm>
                <a:prstGeom prst="chord">
                  <a:avLst>
                    <a:gd name="adj1" fmla="val 2700000"/>
                    <a:gd name="adj2" fmla="val 11700419"/>
                  </a:avLst>
                </a:prstGeom>
                <a:solidFill>
                  <a:srgbClr val="FF33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" name="弦 167"/>
                <p:cNvSpPr/>
                <p:nvPr/>
              </p:nvSpPr>
              <p:spPr>
                <a:xfrm rot="4500000" flipH="1">
                  <a:off x="8730963" y="2269119"/>
                  <a:ext cx="298529" cy="298529"/>
                </a:xfrm>
                <a:prstGeom prst="chord">
                  <a:avLst>
                    <a:gd name="adj1" fmla="val 2700000"/>
                    <a:gd name="adj2" fmla="val 11700419"/>
                  </a:avLst>
                </a:prstGeom>
                <a:solidFill>
                  <a:srgbClr val="FF33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9" name="グループ化 148"/>
              <p:cNvGrpSpPr/>
              <p:nvPr/>
            </p:nvGrpSpPr>
            <p:grpSpPr>
              <a:xfrm rot="3600000">
                <a:off x="8804528" y="2217495"/>
                <a:ext cx="300766" cy="313261"/>
                <a:chOff x="8769424" y="2415810"/>
                <a:chExt cx="370510" cy="385903"/>
              </a:xfrm>
              <a:grpFill/>
            </p:grpSpPr>
            <p:sp>
              <p:nvSpPr>
                <p:cNvPr id="162" name="弦 161"/>
                <p:cNvSpPr/>
                <p:nvPr/>
              </p:nvSpPr>
              <p:spPr>
                <a:xfrm flipH="1">
                  <a:off x="8840912" y="2492896"/>
                  <a:ext cx="298529" cy="298529"/>
                </a:xfrm>
                <a:prstGeom prst="chord">
                  <a:avLst>
                    <a:gd name="adj1" fmla="val 2700000"/>
                    <a:gd name="adj2" fmla="val 1170041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弦 162"/>
                <p:cNvSpPr/>
                <p:nvPr/>
              </p:nvSpPr>
              <p:spPr>
                <a:xfrm rot="4500000" flipH="1">
                  <a:off x="8769424" y="2503184"/>
                  <a:ext cx="298529" cy="298529"/>
                </a:xfrm>
                <a:prstGeom prst="chord">
                  <a:avLst>
                    <a:gd name="adj1" fmla="val 2700000"/>
                    <a:gd name="adj2" fmla="val 11700419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4" name="グループ化 163"/>
                <p:cNvGrpSpPr/>
                <p:nvPr/>
              </p:nvGrpSpPr>
              <p:grpSpPr>
                <a:xfrm rot="10800000">
                  <a:off x="8769917" y="2415810"/>
                  <a:ext cx="370017" cy="308817"/>
                  <a:chOff x="8730963" y="2258831"/>
                  <a:chExt cx="370017" cy="308817"/>
                </a:xfrm>
                <a:grpFill/>
              </p:grpSpPr>
              <p:sp>
                <p:nvSpPr>
                  <p:cNvPr id="165" name="弦 164"/>
                  <p:cNvSpPr/>
                  <p:nvPr/>
                </p:nvSpPr>
                <p:spPr>
                  <a:xfrm flipH="1">
                    <a:off x="8802451" y="2258831"/>
                    <a:ext cx="298529" cy="298529"/>
                  </a:xfrm>
                  <a:prstGeom prst="chord">
                    <a:avLst>
                      <a:gd name="adj1" fmla="val 2700000"/>
                      <a:gd name="adj2" fmla="val 11700419"/>
                    </a:avLst>
                  </a:prstGeom>
                  <a:solidFill>
                    <a:srgbClr val="C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" name="弦 165"/>
                  <p:cNvSpPr/>
                  <p:nvPr/>
                </p:nvSpPr>
                <p:spPr>
                  <a:xfrm rot="4500000" flipH="1">
                    <a:off x="8730963" y="2269119"/>
                    <a:ext cx="298529" cy="298529"/>
                  </a:xfrm>
                  <a:prstGeom prst="chord">
                    <a:avLst>
                      <a:gd name="adj1" fmla="val 2700000"/>
                      <a:gd name="adj2" fmla="val 11700419"/>
                    </a:avLst>
                  </a:prstGeom>
                  <a:solidFill>
                    <a:srgbClr val="C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0" name="グループ化 149"/>
              <p:cNvGrpSpPr/>
              <p:nvPr/>
            </p:nvGrpSpPr>
            <p:grpSpPr>
              <a:xfrm>
                <a:off x="8855169" y="2268677"/>
                <a:ext cx="205496" cy="214032"/>
                <a:chOff x="8769424" y="2415810"/>
                <a:chExt cx="370510" cy="385903"/>
              </a:xfrm>
              <a:grpFill/>
            </p:grpSpPr>
            <p:sp>
              <p:nvSpPr>
                <p:cNvPr id="157" name="弦 156"/>
                <p:cNvSpPr/>
                <p:nvPr/>
              </p:nvSpPr>
              <p:spPr>
                <a:xfrm flipH="1">
                  <a:off x="8840912" y="2492896"/>
                  <a:ext cx="298529" cy="298529"/>
                </a:xfrm>
                <a:prstGeom prst="chord">
                  <a:avLst>
                    <a:gd name="adj1" fmla="val 2700000"/>
                    <a:gd name="adj2" fmla="val 1170041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弦 157"/>
                <p:cNvSpPr/>
                <p:nvPr/>
              </p:nvSpPr>
              <p:spPr>
                <a:xfrm rot="4500000" flipH="1">
                  <a:off x="8769424" y="2503184"/>
                  <a:ext cx="298529" cy="298529"/>
                </a:xfrm>
                <a:prstGeom prst="chord">
                  <a:avLst>
                    <a:gd name="adj1" fmla="val 2700000"/>
                    <a:gd name="adj2" fmla="val 1170041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9" name="グループ化 158"/>
                <p:cNvGrpSpPr/>
                <p:nvPr/>
              </p:nvGrpSpPr>
              <p:grpSpPr>
                <a:xfrm rot="10800000">
                  <a:off x="8769917" y="2415810"/>
                  <a:ext cx="370017" cy="308817"/>
                  <a:chOff x="8730963" y="2258831"/>
                  <a:chExt cx="370017" cy="308817"/>
                </a:xfrm>
                <a:grpFill/>
              </p:grpSpPr>
              <p:sp>
                <p:nvSpPr>
                  <p:cNvPr id="160" name="弦 159"/>
                  <p:cNvSpPr/>
                  <p:nvPr/>
                </p:nvSpPr>
                <p:spPr>
                  <a:xfrm flipH="1">
                    <a:off x="8802451" y="2258831"/>
                    <a:ext cx="298529" cy="298529"/>
                  </a:xfrm>
                  <a:prstGeom prst="chord">
                    <a:avLst>
                      <a:gd name="adj1" fmla="val 2700000"/>
                      <a:gd name="adj2" fmla="val 11700419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1" name="弦 160"/>
                  <p:cNvSpPr/>
                  <p:nvPr/>
                </p:nvSpPr>
                <p:spPr>
                  <a:xfrm rot="4500000" flipH="1">
                    <a:off x="8730963" y="2269119"/>
                    <a:ext cx="298529" cy="298529"/>
                  </a:xfrm>
                  <a:prstGeom prst="chord">
                    <a:avLst>
                      <a:gd name="adj1" fmla="val 2700000"/>
                      <a:gd name="adj2" fmla="val 11700419"/>
                    </a:avLst>
                  </a:prstGeom>
                  <a:solidFill>
                    <a:srgbClr val="8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1" name="グループ化 150"/>
              <p:cNvGrpSpPr/>
              <p:nvPr/>
            </p:nvGrpSpPr>
            <p:grpSpPr>
              <a:xfrm>
                <a:off x="8861793" y="2277676"/>
                <a:ext cx="181497" cy="181146"/>
                <a:chOff x="8823861" y="2460025"/>
                <a:chExt cx="327241" cy="326608"/>
              </a:xfrm>
              <a:grpFill/>
            </p:grpSpPr>
            <p:sp>
              <p:nvSpPr>
                <p:cNvPr id="152" name="弦 151"/>
                <p:cNvSpPr/>
                <p:nvPr/>
              </p:nvSpPr>
              <p:spPr>
                <a:xfrm flipH="1">
                  <a:off x="8827115" y="2460025"/>
                  <a:ext cx="298529" cy="298530"/>
                </a:xfrm>
                <a:prstGeom prst="chord">
                  <a:avLst>
                    <a:gd name="adj1" fmla="val 2700000"/>
                    <a:gd name="adj2" fmla="val 1170041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弦 152"/>
                <p:cNvSpPr/>
                <p:nvPr/>
              </p:nvSpPr>
              <p:spPr>
                <a:xfrm rot="4500000" flipH="1">
                  <a:off x="8823860" y="2467498"/>
                  <a:ext cx="298529" cy="298528"/>
                </a:xfrm>
                <a:prstGeom prst="chord">
                  <a:avLst>
                    <a:gd name="adj1" fmla="val 2700000"/>
                    <a:gd name="adj2" fmla="val 11700419"/>
                  </a:avLst>
                </a:prstGeom>
                <a:solidFill>
                  <a:srgbClr val="8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4" name="グループ化 153"/>
                <p:cNvGrpSpPr/>
                <p:nvPr/>
              </p:nvGrpSpPr>
              <p:grpSpPr>
                <a:xfrm rot="10800000">
                  <a:off x="8840077" y="2485528"/>
                  <a:ext cx="311025" cy="301105"/>
                  <a:chOff x="8719795" y="2196825"/>
                  <a:chExt cx="311025" cy="301105"/>
                </a:xfrm>
                <a:grpFill/>
              </p:grpSpPr>
              <p:sp>
                <p:nvSpPr>
                  <p:cNvPr id="155" name="弦 154"/>
                  <p:cNvSpPr/>
                  <p:nvPr/>
                </p:nvSpPr>
                <p:spPr>
                  <a:xfrm flipH="1">
                    <a:off x="8732289" y="2196825"/>
                    <a:ext cx="298531" cy="298529"/>
                  </a:xfrm>
                  <a:prstGeom prst="chord">
                    <a:avLst>
                      <a:gd name="adj1" fmla="val 2700000"/>
                      <a:gd name="adj2" fmla="val 11700419"/>
                    </a:avLst>
                  </a:prstGeom>
                  <a:solidFill>
                    <a:srgbClr val="8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" name="弦 155"/>
                  <p:cNvSpPr/>
                  <p:nvPr/>
                </p:nvSpPr>
                <p:spPr>
                  <a:xfrm rot="4500000" flipH="1">
                    <a:off x="8719794" y="2199402"/>
                    <a:ext cx="298529" cy="298528"/>
                  </a:xfrm>
                  <a:prstGeom prst="chord">
                    <a:avLst>
                      <a:gd name="adj1" fmla="val 2700000"/>
                      <a:gd name="adj2" fmla="val 11700419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73" name="グループ化 172"/>
          <p:cNvGrpSpPr/>
          <p:nvPr/>
        </p:nvGrpSpPr>
        <p:grpSpPr>
          <a:xfrm>
            <a:off x="8156665" y="4715149"/>
            <a:ext cx="1156964" cy="1616622"/>
            <a:chOff x="10048472" y="2200610"/>
            <a:chExt cx="1035754" cy="1447256"/>
          </a:xfrm>
        </p:grpSpPr>
        <p:sp>
          <p:nvSpPr>
            <p:cNvPr id="174" name="円柱 173"/>
            <p:cNvSpPr/>
            <p:nvPr/>
          </p:nvSpPr>
          <p:spPr>
            <a:xfrm>
              <a:off x="10098988" y="2436002"/>
              <a:ext cx="934720" cy="1203505"/>
            </a:xfrm>
            <a:prstGeom prst="can">
              <a:avLst>
                <a:gd name="adj" fmla="val 18750"/>
              </a:avLst>
            </a:prstGeom>
            <a:solidFill>
              <a:srgbClr val="FF99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5" name="円柱 174"/>
            <p:cNvSpPr/>
            <p:nvPr/>
          </p:nvSpPr>
          <p:spPr>
            <a:xfrm>
              <a:off x="10057644" y="2357807"/>
              <a:ext cx="1017408" cy="459730"/>
            </a:xfrm>
            <a:prstGeom prst="can">
              <a:avLst>
                <a:gd name="adj" fmla="val 46324"/>
              </a:avLst>
            </a:prstGeom>
            <a:solidFill>
              <a:srgbClr val="FF99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6" name="正方形/長方形 175"/>
            <p:cNvSpPr/>
            <p:nvPr/>
          </p:nvSpPr>
          <p:spPr>
            <a:xfrm rot="5400000">
              <a:off x="10019041" y="3038318"/>
              <a:ext cx="1094615" cy="124476"/>
            </a:xfrm>
            <a:prstGeom prst="rect">
              <a:avLst/>
            </a:prstGeom>
            <a:solidFill>
              <a:srgbClr val="00B05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7" name="正方形/長方形 176"/>
            <p:cNvSpPr/>
            <p:nvPr/>
          </p:nvSpPr>
          <p:spPr>
            <a:xfrm rot="5400000">
              <a:off x="10019041" y="3060940"/>
              <a:ext cx="1094615" cy="79238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8" name="台形 177"/>
            <p:cNvSpPr/>
            <p:nvPr/>
          </p:nvSpPr>
          <p:spPr>
            <a:xfrm>
              <a:off x="10504110" y="2352021"/>
              <a:ext cx="124477" cy="201230"/>
            </a:xfrm>
            <a:prstGeom prst="trapezoid">
              <a:avLst>
                <a:gd name="adj" fmla="val 15817"/>
              </a:avLst>
            </a:prstGeom>
            <a:solidFill>
              <a:srgbClr val="00B05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9" name="台形 178"/>
            <p:cNvSpPr/>
            <p:nvPr/>
          </p:nvSpPr>
          <p:spPr>
            <a:xfrm>
              <a:off x="10526730" y="2352018"/>
              <a:ext cx="79238" cy="201230"/>
            </a:xfrm>
            <a:prstGeom prst="trapezoid">
              <a:avLst>
                <a:gd name="adj" fmla="val 15817"/>
              </a:avLst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80" name="グループ化 179"/>
            <p:cNvGrpSpPr/>
            <p:nvPr/>
          </p:nvGrpSpPr>
          <p:grpSpPr>
            <a:xfrm>
              <a:off x="10048472" y="2427302"/>
              <a:ext cx="1035754" cy="45719"/>
              <a:chOff x="8102884" y="3830854"/>
              <a:chExt cx="1035754" cy="85826"/>
            </a:xfrm>
            <a:solidFill>
              <a:srgbClr val="FF9999"/>
            </a:solidFill>
          </p:grpSpPr>
          <p:sp>
            <p:nvSpPr>
              <p:cNvPr id="186" name="台形 185"/>
              <p:cNvSpPr/>
              <p:nvPr/>
            </p:nvSpPr>
            <p:spPr>
              <a:xfrm>
                <a:off x="8102884" y="3830854"/>
                <a:ext cx="1035754" cy="85826"/>
              </a:xfrm>
              <a:prstGeom prst="trapezoid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台形 186"/>
              <p:cNvSpPr/>
              <p:nvPr/>
            </p:nvSpPr>
            <p:spPr>
              <a:xfrm>
                <a:off x="8102884" y="3848226"/>
                <a:ext cx="1035754" cy="45719"/>
              </a:xfrm>
              <a:prstGeom prst="trapezoid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81" name="グループ化 180"/>
            <p:cNvGrpSpPr/>
            <p:nvPr/>
          </p:nvGrpSpPr>
          <p:grpSpPr>
            <a:xfrm>
              <a:off x="10392944" y="2200610"/>
              <a:ext cx="395365" cy="230334"/>
              <a:chOff x="10316370" y="2102903"/>
              <a:chExt cx="609209" cy="442224"/>
            </a:xfrm>
          </p:grpSpPr>
          <p:sp>
            <p:nvSpPr>
              <p:cNvPr id="184" name="下カーブ矢印 183"/>
              <p:cNvSpPr/>
              <p:nvPr/>
            </p:nvSpPr>
            <p:spPr>
              <a:xfrm rot="2700000" flipH="1">
                <a:off x="10575336" y="2101718"/>
                <a:ext cx="258261" cy="442224"/>
              </a:xfrm>
              <a:prstGeom prst="curvedDownArrow">
                <a:avLst>
                  <a:gd name="adj1" fmla="val 50000"/>
                  <a:gd name="adj2" fmla="val 50000"/>
                  <a:gd name="adj3" fmla="val 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下カーブ矢印 184"/>
              <p:cNvSpPr/>
              <p:nvPr/>
            </p:nvSpPr>
            <p:spPr>
              <a:xfrm rot="18900000">
                <a:off x="10316370" y="2102903"/>
                <a:ext cx="258261" cy="442224"/>
              </a:xfrm>
              <a:prstGeom prst="curvedDownArrow">
                <a:avLst>
                  <a:gd name="adj1" fmla="val 50000"/>
                  <a:gd name="adj2" fmla="val 48393"/>
                  <a:gd name="adj3" fmla="val 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82" name="円/楕円 181"/>
            <p:cNvSpPr/>
            <p:nvPr/>
          </p:nvSpPr>
          <p:spPr>
            <a:xfrm>
              <a:off x="10451669" y="2336155"/>
              <a:ext cx="229360" cy="137074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3" name="円/楕円 182"/>
            <p:cNvSpPr/>
            <p:nvPr/>
          </p:nvSpPr>
          <p:spPr>
            <a:xfrm>
              <a:off x="10513907" y="2324928"/>
              <a:ext cx="114680" cy="154960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pptx360_ローソク、ベル、プレゼント(クリスマス素材)</dc:title>
  <dc:subject>pptx360_ローソク、ベル、プレゼント(クリスマス素材)</dc:subject>
  <dc:creator>http://www.digipot.net</dc:creator>
  <cp:lastModifiedBy/>
  <cp:revision>1</cp:revision>
  <dcterms:created xsi:type="dcterms:W3CDTF">2014-01-30T05:12:09Z</dcterms:created>
  <dcterms:modified xsi:type="dcterms:W3CDTF">2015-11-18T01:02:41Z</dcterms:modified>
  <cp:category/>
  <cp:version>1</cp:version>
</cp:coreProperties>
</file>